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5"/>
  </p:notesMasterIdLst>
  <p:handoutMasterIdLst>
    <p:handoutMasterId r:id="rId16"/>
  </p:handoutMasterIdLst>
  <p:sldIdLst>
    <p:sldId id="257" r:id="rId3"/>
    <p:sldId id="258" r:id="rId4"/>
    <p:sldId id="275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59" r:id="rId13"/>
    <p:sldId id="274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4F81BD"/>
    <a:srgbClr val="426EAB"/>
    <a:srgbClr val="104DA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rado:Desktop:2011-06%20FP7%20Third%20Country%20statistics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ja-JP" sz="1800"/>
            </a:pPr>
            <a:r>
              <a:rPr lang="en-US" sz="1800" dirty="0"/>
              <a:t>FP7</a:t>
            </a:r>
            <a:r>
              <a:rPr lang="en-US" sz="1800" baseline="0" dirty="0"/>
              <a:t> top third country participants </a:t>
            </a:r>
            <a:r>
              <a:rPr lang="en-US" sz="1800" baseline="0" dirty="0" smtClean="0"/>
              <a:t>(50+ </a:t>
            </a:r>
            <a:r>
              <a:rPr lang="en-US" sz="1800" baseline="0" dirty="0"/>
              <a:t>projects each</a:t>
            </a:r>
            <a:r>
              <a:rPr lang="en-US" sz="1800" baseline="0" dirty="0" smtClean="0"/>
              <a:t>) (2011)</a:t>
            </a:r>
            <a:endParaRPr lang="en-US" sz="1800" dirty="0"/>
          </a:p>
        </c:rich>
      </c:tx>
    </c:title>
    <c:plotArea>
      <c:layout/>
      <c:scatterChart>
        <c:scatterStyle val="lineMarker"/>
        <c:ser>
          <c:idx val="0"/>
          <c:order val="0"/>
          <c:spPr>
            <a:ln w="47625">
              <a:noFill/>
            </a:ln>
            <a:effectLst/>
          </c:spPr>
          <c:marker>
            <c:symbol val="circle"/>
            <c:size val="9"/>
            <c:spPr>
              <a:solidFill>
                <a:schemeClr val="accent1">
                  <a:lumMod val="60000"/>
                  <a:lumOff val="40000"/>
                </a:schemeClr>
              </a:solidFill>
              <a:effectLst/>
            </c:spPr>
          </c:marker>
          <c:dPt>
            <c:idx val="0"/>
            <c:marker>
              <c:symbol val="circle"/>
              <c:size val="36"/>
              <c:spPr>
                <a:solidFill>
                  <a:srgbClr val="147B33"/>
                </a:solidFill>
                <a:effectLst/>
              </c:spPr>
            </c:marker>
          </c:dPt>
          <c:dPt>
            <c:idx val="1"/>
            <c:marker>
              <c:symbol val="circle"/>
              <c:size val="19"/>
              <c:spPr>
                <a:solidFill>
                  <a:schemeClr val="accent6"/>
                </a:solidFill>
                <a:effectLst/>
              </c:spPr>
            </c:marker>
          </c:dPt>
          <c:dPt>
            <c:idx val="2"/>
            <c:marker>
              <c:symbol val="circle"/>
              <c:size val="16"/>
              <c:spPr>
                <a:solidFill>
                  <a:srgbClr val="E47823"/>
                </a:solidFill>
                <a:effectLst/>
              </c:spPr>
            </c:marker>
          </c:dPt>
          <c:dPt>
            <c:idx val="3"/>
            <c:marker>
              <c:symbol val="circle"/>
              <c:size val="11"/>
              <c:spPr>
                <a:solidFill>
                  <a:srgbClr val="E47823"/>
                </a:solidFill>
                <a:effectLst/>
              </c:spPr>
            </c:marker>
          </c:dPt>
          <c:dPt>
            <c:idx val="4"/>
            <c:marker>
              <c:symbol val="circle"/>
              <c:size val="10"/>
              <c:spPr>
                <a:solidFill>
                  <a:srgbClr val="E47823"/>
                </a:solidFill>
                <a:effectLst/>
              </c:spPr>
            </c:marker>
          </c:dPt>
          <c:dPt>
            <c:idx val="5"/>
            <c:marker>
              <c:symbol val="circle"/>
              <c:size val="8"/>
              <c:spPr>
                <a:solidFill>
                  <a:srgbClr val="E47823"/>
                </a:solidFill>
                <a:effectLst/>
              </c:spPr>
            </c:marker>
          </c:dPt>
          <c:dPt>
            <c:idx val="6"/>
            <c:marker>
              <c:symbol val="circle"/>
              <c:size val="8"/>
              <c:spPr>
                <a:solidFill>
                  <a:srgbClr val="147B33"/>
                </a:solidFill>
                <a:effectLst/>
              </c:spPr>
            </c:marker>
          </c:dPt>
          <c:dPt>
            <c:idx val="7"/>
            <c:marker>
              <c:symbol val="circle"/>
              <c:size val="7"/>
              <c:spPr>
                <a:solidFill>
                  <a:srgbClr val="147B33"/>
                </a:solidFill>
                <a:effectLst/>
              </c:spPr>
            </c:marker>
          </c:dPt>
          <c:dPt>
            <c:idx val="8"/>
            <c:marker>
              <c:symbol val="circle"/>
              <c:size val="7"/>
            </c:marker>
          </c:dPt>
          <c:dPt>
            <c:idx val="9"/>
            <c:marker>
              <c:symbol val="circle"/>
              <c:size val="5"/>
            </c:marker>
          </c:dPt>
          <c:dPt>
            <c:idx val="10"/>
            <c:marker>
              <c:symbol val="circle"/>
              <c:size val="4"/>
            </c:marker>
          </c:dPt>
          <c:dPt>
            <c:idx val="11"/>
            <c:marker>
              <c:symbol val="circle"/>
              <c:size val="4"/>
            </c:marker>
          </c:dPt>
          <c:dPt>
            <c:idx val="12"/>
            <c:marker>
              <c:symbol val="circle"/>
              <c:size val="4"/>
            </c:marker>
          </c:dPt>
          <c:dPt>
            <c:idx val="13"/>
            <c:marker>
              <c:symbol val="circle"/>
              <c:size val="3"/>
            </c:marker>
          </c:dPt>
          <c:dPt>
            <c:idx val="14"/>
            <c:marker>
              <c:symbol val="circle"/>
              <c:size val="3"/>
              <c:spPr>
                <a:solidFill>
                  <a:srgbClr val="147B33"/>
                </a:solidFill>
                <a:effectLst/>
              </c:spPr>
            </c:marker>
          </c:dPt>
          <c:dPt>
            <c:idx val="15"/>
            <c:marker>
              <c:symbol val="circle"/>
              <c:size val="3"/>
              <c:spPr>
                <a:solidFill>
                  <a:schemeClr val="accent3"/>
                </a:solidFill>
                <a:effectLst/>
              </c:spPr>
            </c:marker>
          </c:dPt>
          <c:dPt>
            <c:idx val="16"/>
            <c:marker>
              <c:symbol val="circle"/>
              <c:size val="3"/>
            </c:marker>
          </c:dPt>
          <c:dPt>
            <c:idx val="17"/>
            <c:marker>
              <c:symbol val="circle"/>
              <c:size val="2"/>
            </c:marker>
          </c:dPt>
          <c:dPt>
            <c:idx val="18"/>
            <c:marker>
              <c:spPr>
                <a:solidFill>
                  <a:schemeClr val="bg1">
                    <a:lumMod val="50000"/>
                  </a:schemeClr>
                </a:solidFill>
                <a:effectLst/>
              </c:spPr>
            </c:marke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200" b="0" i="0" u="none" strike="noStrike" baseline="0">
                        <a:effectLst/>
                        <a:latin typeface="+mn-lt"/>
                        <a:cs typeface="Calibri (Body)"/>
                      </a:rPr>
                      <a:t>USA</a:t>
                    </a:r>
                    <a:r>
                      <a:rPr lang="en-US" sz="1200" b="0" i="0" u="none" strike="noStrike" baseline="0">
                        <a:latin typeface="+mn-lt"/>
                        <a:cs typeface="Calibri (Body)"/>
                      </a:rPr>
                      <a:t> </a:t>
                    </a:r>
                    <a:endParaRPr lang="en-US"/>
                  </a:p>
                </c:rich>
              </c:tx>
              <c:dLblPos val="b"/>
              <c:showSerName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1200" b="0" i="0" u="none" strike="noStrike" baseline="0">
                        <a:effectLst/>
                        <a:latin typeface="+mn-lt"/>
                        <a:cs typeface="Calibri (Body)"/>
                      </a:rPr>
                      <a:t>Russia</a:t>
                    </a:r>
                    <a:r>
                      <a:rPr lang="en-US" sz="1200" b="0" i="0" u="none" strike="noStrike" baseline="0">
                        <a:latin typeface="+mn-lt"/>
                        <a:cs typeface="Calibri (Body)"/>
                      </a:rPr>
                      <a:t> </a:t>
                    </a:r>
                    <a:endParaRPr lang="en-US"/>
                  </a:p>
                </c:rich>
              </c:tx>
              <c:dLblPos val="t"/>
              <c:showSerName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1200" b="0" i="0" u="none" strike="noStrike" baseline="0">
                        <a:effectLst/>
                        <a:latin typeface="+mn-lt"/>
                        <a:cs typeface="Calibri (Body)"/>
                      </a:rPr>
                      <a:t>China </a:t>
                    </a:r>
                    <a:r>
                      <a:rPr lang="en-US" sz="1200" b="0" i="0" u="none" strike="noStrike" baseline="0">
                        <a:latin typeface="+mn-lt"/>
                        <a:cs typeface="Calibri (Body)"/>
                      </a:rPr>
                      <a:t> </a:t>
                    </a:r>
                    <a:endParaRPr lang="en-US"/>
                  </a:p>
                </c:rich>
              </c:tx>
              <c:dLblPos val="b"/>
              <c:showSerName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1200" b="0" i="0" u="none" strike="noStrike" baseline="0">
                        <a:effectLst/>
                        <a:latin typeface="+mn-lt"/>
                        <a:cs typeface="Calibri (Body)"/>
                      </a:rPr>
                      <a:t>India</a:t>
                    </a:r>
                    <a:r>
                      <a:rPr lang="en-US" sz="1200" b="0" i="0" u="none" strike="noStrike" baseline="0">
                        <a:latin typeface="+mn-lt"/>
                        <a:cs typeface="Calibri (Body)"/>
                      </a:rPr>
                      <a:t> </a:t>
                    </a:r>
                    <a:endParaRPr lang="en-US"/>
                  </a:p>
                </c:rich>
              </c:tx>
              <c:dLblPos val="r"/>
              <c:showSerName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1200" b="0" i="0" u="none" strike="noStrike" baseline="0">
                        <a:effectLst/>
                        <a:latin typeface="+mn-lt"/>
                        <a:cs typeface="Calibri (Body)"/>
                      </a:rPr>
                      <a:t>Brazil</a:t>
                    </a:r>
                    <a:r>
                      <a:rPr lang="en-US" sz="1200" b="0" i="0" u="none" strike="noStrike" baseline="0">
                        <a:latin typeface="+mn-lt"/>
                        <a:cs typeface="Calibri (Body)"/>
                      </a:rPr>
                      <a:t> </a:t>
                    </a:r>
                    <a:endParaRPr lang="en-US"/>
                  </a:p>
                </c:rich>
              </c:tx>
              <c:dLblPos val="l"/>
              <c:showSerName val="1"/>
            </c:dLbl>
            <c:dLbl>
              <c:idx val="5"/>
              <c:tx>
                <c:rich>
                  <a:bodyPr/>
                  <a:lstStyle/>
                  <a:p>
                    <a:r>
                      <a:rPr lang="en-US" sz="1200" b="0" i="0" u="none" strike="noStrike" baseline="0">
                        <a:effectLst/>
                        <a:latin typeface="+mn-lt"/>
                        <a:cs typeface="Calibri (Body)"/>
                      </a:rPr>
                      <a:t>South Africa</a:t>
                    </a:r>
                    <a:r>
                      <a:rPr lang="en-US" sz="1200" b="0" i="0" u="none" strike="noStrike" baseline="0">
                        <a:latin typeface="+mn-lt"/>
                        <a:cs typeface="Calibri (Body)"/>
                      </a:rPr>
                      <a:t> </a:t>
                    </a:r>
                    <a:endParaRPr lang="en-US"/>
                  </a:p>
                </c:rich>
              </c:tx>
              <c:dLblPos val="t"/>
              <c:showSerName val="1"/>
            </c:dLbl>
            <c:dLbl>
              <c:idx val="6"/>
              <c:tx>
                <c:rich>
                  <a:bodyPr/>
                  <a:lstStyle/>
                  <a:p>
                    <a:r>
                      <a:rPr lang="en-US" sz="1200" b="0" i="0" u="none" strike="noStrike" baseline="0">
                        <a:effectLst/>
                        <a:latin typeface="+mn-lt"/>
                        <a:cs typeface="Calibri (Body)"/>
                      </a:rPr>
                      <a:t>Australia</a:t>
                    </a:r>
                    <a:r>
                      <a:rPr lang="en-US" sz="1200" b="0" i="0" u="none" strike="noStrike" baseline="0">
                        <a:latin typeface="+mn-lt"/>
                        <a:cs typeface="Calibri (Body)"/>
                      </a:rPr>
                      <a:t> </a:t>
                    </a:r>
                    <a:endParaRPr lang="en-US"/>
                  </a:p>
                </c:rich>
              </c:tx>
              <c:dLblPos val="b"/>
              <c:showSerName val="1"/>
            </c:dLbl>
            <c:dLbl>
              <c:idx val="7"/>
              <c:tx>
                <c:rich>
                  <a:bodyPr/>
                  <a:lstStyle/>
                  <a:p>
                    <a:r>
                      <a:rPr lang="en-US" sz="1200" b="0" i="0" u="none" strike="noStrike" baseline="0">
                        <a:effectLst/>
                        <a:latin typeface="+mn-lt"/>
                        <a:cs typeface="Calibri (Body)"/>
                      </a:rPr>
                      <a:t>Canada</a:t>
                    </a:r>
                    <a:r>
                      <a:rPr lang="en-US" sz="1200" b="0" i="0" u="none" strike="noStrike" baseline="0">
                        <a:latin typeface="+mn-lt"/>
                        <a:cs typeface="Calibri (Body)"/>
                      </a:rPr>
                      <a:t> </a:t>
                    </a:r>
                    <a:endParaRPr lang="en-US"/>
                  </a:p>
                </c:rich>
              </c:tx>
              <c:dLblPos val="r"/>
              <c:showSerName val="1"/>
            </c:dLbl>
            <c:dLbl>
              <c:idx val="8"/>
              <c:tx>
                <c:rich>
                  <a:bodyPr/>
                  <a:lstStyle/>
                  <a:p>
                    <a:r>
                      <a:rPr lang="en-US" sz="1200" b="0" i="0" u="none" strike="noStrike" baseline="0">
                        <a:effectLst/>
                        <a:latin typeface="+mn-lt"/>
                        <a:cs typeface="Calibri (Body)"/>
                      </a:rPr>
                      <a:t>Ukraine</a:t>
                    </a:r>
                    <a:r>
                      <a:rPr lang="en-US" sz="1200" b="0" i="0" u="none" strike="noStrike" baseline="0">
                        <a:latin typeface="+mn-lt"/>
                        <a:cs typeface="Calibri (Body)"/>
                      </a:rPr>
                      <a:t> </a:t>
                    </a:r>
                    <a:endParaRPr lang="en-US"/>
                  </a:p>
                </c:rich>
              </c:tx>
              <c:dLblPos val="l"/>
              <c:showSerName val="1"/>
            </c:dLbl>
            <c:dLbl>
              <c:idx val="9"/>
              <c:tx>
                <c:rich>
                  <a:bodyPr/>
                  <a:lstStyle/>
                  <a:p>
                    <a:r>
                      <a:rPr lang="en-US" sz="1200" b="0" i="0" u="none" strike="noStrike" baseline="0">
                        <a:effectLst/>
                        <a:latin typeface="+mn-lt"/>
                        <a:cs typeface="Calibri (Body)"/>
                      </a:rPr>
                      <a:t>Argentina</a:t>
                    </a:r>
                    <a:r>
                      <a:rPr lang="en-US" sz="1200" b="0" i="0" u="none" strike="noStrike" baseline="0">
                        <a:latin typeface="+mn-lt"/>
                        <a:cs typeface="Calibri (Body)"/>
                      </a:rPr>
                      <a:t> </a:t>
                    </a:r>
                    <a:endParaRPr lang="en-US"/>
                  </a:p>
                </c:rich>
              </c:tx>
              <c:dLblPos val="r"/>
              <c:showSerName val="1"/>
            </c:dLbl>
            <c:dLbl>
              <c:idx val="10"/>
              <c:tx>
                <c:rich>
                  <a:bodyPr/>
                  <a:lstStyle/>
                  <a:p>
                    <a:r>
                      <a:rPr lang="en-US" sz="1200" b="0" i="0" u="none" strike="noStrike" baseline="0">
                        <a:effectLst/>
                        <a:latin typeface="+mn-lt"/>
                        <a:cs typeface="Calibri (Body)"/>
                      </a:rPr>
                      <a:t>Mexico</a:t>
                    </a:r>
                    <a:r>
                      <a:rPr lang="en-US" sz="1200" b="0" i="0" u="none" strike="noStrike" baseline="0">
                        <a:latin typeface="+mn-lt"/>
                        <a:cs typeface="Calibri (Body)"/>
                      </a:rPr>
                      <a:t> </a:t>
                    </a:r>
                    <a:endParaRPr lang="en-US"/>
                  </a:p>
                </c:rich>
              </c:tx>
              <c:dLblPos val="l"/>
              <c:showSerName val="1"/>
            </c:dLbl>
            <c:dLbl>
              <c:idx val="11"/>
              <c:tx>
                <c:rich>
                  <a:bodyPr/>
                  <a:lstStyle/>
                  <a:p>
                    <a:r>
                      <a:rPr lang="en-US" sz="1200" b="0" i="0" u="none" strike="noStrike" baseline="0">
                        <a:effectLst/>
                        <a:latin typeface="+mn-lt"/>
                        <a:cs typeface="Calibri (Body)"/>
                      </a:rPr>
                      <a:t>Egypt</a:t>
                    </a:r>
                    <a:r>
                      <a:rPr lang="en-US" sz="1200" b="0" i="0" u="none" strike="noStrike" baseline="0">
                        <a:latin typeface="+mn-lt"/>
                        <a:cs typeface="Calibri (Body)"/>
                      </a:rPr>
                      <a:t> </a:t>
                    </a:r>
                    <a:endParaRPr lang="en-US"/>
                  </a:p>
                </c:rich>
              </c:tx>
              <c:dLblPos val="l"/>
              <c:showSerName val="1"/>
            </c:dLbl>
            <c:dLbl>
              <c:idx val="12"/>
              <c:tx>
                <c:rich>
                  <a:bodyPr/>
                  <a:lstStyle/>
                  <a:p>
                    <a:r>
                      <a:rPr lang="en-US" sz="1200" b="0" i="0" u="none" strike="noStrike" baseline="0">
                        <a:effectLst/>
                        <a:latin typeface="+mn-lt"/>
                        <a:cs typeface="Calibri (Body)"/>
                      </a:rPr>
                      <a:t>Morocco</a:t>
                    </a:r>
                    <a:r>
                      <a:rPr lang="en-US" sz="1200" b="0" i="0" u="none" strike="noStrike" baseline="0">
                        <a:latin typeface="+mn-lt"/>
                        <a:cs typeface="Calibri (Body)"/>
                      </a:rPr>
                      <a:t> </a:t>
                    </a:r>
                    <a:endParaRPr lang="en-US"/>
                  </a:p>
                </c:rich>
              </c:tx>
              <c:dLblPos val="b"/>
              <c:showSerName val="1"/>
            </c:dLbl>
            <c:dLbl>
              <c:idx val="13"/>
              <c:tx>
                <c:rich>
                  <a:bodyPr/>
                  <a:lstStyle/>
                  <a:p>
                    <a:r>
                      <a:rPr lang="en-US" sz="1200" b="0" i="0" u="none" strike="noStrike" baseline="0">
                        <a:effectLst/>
                        <a:latin typeface="+mn-lt"/>
                        <a:cs typeface="Calibri (Body)"/>
                      </a:rPr>
                      <a:t>Tunisia</a:t>
                    </a:r>
                    <a:r>
                      <a:rPr lang="en-US" sz="1200" b="0" i="0" u="none" strike="noStrike" baseline="0">
                        <a:latin typeface="+mn-lt"/>
                        <a:cs typeface="Calibri (Body)"/>
                      </a:rPr>
                      <a:t> </a:t>
                    </a:r>
                    <a:endParaRPr lang="en-US"/>
                  </a:p>
                </c:rich>
              </c:tx>
              <c:dLblPos val="l"/>
              <c:showSerName val="1"/>
            </c:dLbl>
            <c:dLbl>
              <c:idx val="14"/>
              <c:tx>
                <c:rich>
                  <a:bodyPr/>
                  <a:lstStyle/>
                  <a:p>
                    <a:r>
                      <a:rPr lang="en-US" sz="1200" b="0" i="0" u="none" strike="noStrike" baseline="0">
                        <a:effectLst/>
                        <a:latin typeface="+mn-lt"/>
                        <a:cs typeface="Calibri (Body)"/>
                      </a:rPr>
                      <a:t>Japan</a:t>
                    </a:r>
                    <a:r>
                      <a:rPr lang="en-US" sz="1200" b="0" i="0" u="none" strike="noStrike" baseline="0">
                        <a:latin typeface="+mn-lt"/>
                        <a:cs typeface="Calibri (Body)"/>
                      </a:rPr>
                      <a:t> </a:t>
                    </a:r>
                    <a:endParaRPr lang="en-US"/>
                  </a:p>
                </c:rich>
              </c:tx>
              <c:dLblPos val="t"/>
              <c:showSerName val="1"/>
            </c:dLbl>
            <c:dLbl>
              <c:idx val="15"/>
              <c:tx>
                <c:rich>
                  <a:bodyPr/>
                  <a:lstStyle/>
                  <a:p>
                    <a:r>
                      <a:rPr lang="en-US" sz="1200" b="0" i="0" u="none" strike="noStrike" baseline="0">
                        <a:effectLst/>
                        <a:latin typeface="+mn-lt"/>
                        <a:cs typeface="Calibri (Body)"/>
                      </a:rPr>
                      <a:t>New Zealand</a:t>
                    </a:r>
                    <a:r>
                      <a:rPr lang="en-US" sz="1200" b="0" i="0" u="none" strike="noStrike" baseline="0">
                        <a:latin typeface="+mn-lt"/>
                        <a:cs typeface="Calibri (Body)"/>
                      </a:rPr>
                      <a:t> </a:t>
                    </a:r>
                    <a:endParaRPr lang="en-US"/>
                  </a:p>
                </c:rich>
              </c:tx>
              <c:dLblPos val="b"/>
              <c:showSerName val="1"/>
            </c:dLbl>
            <c:dLbl>
              <c:idx val="16"/>
              <c:tx>
                <c:rich>
                  <a:bodyPr/>
                  <a:lstStyle/>
                  <a:p>
                    <a:r>
                      <a:rPr lang="en-US" sz="1200" b="0" i="0" u="none" strike="noStrike" baseline="0">
                        <a:effectLst/>
                        <a:latin typeface="+mn-lt"/>
                        <a:cs typeface="Calibri (Body)"/>
                      </a:rPr>
                      <a:t>Chile</a:t>
                    </a:r>
                    <a:r>
                      <a:rPr lang="en-US" sz="1200" b="0" i="0" u="none" strike="noStrike" baseline="0">
                        <a:latin typeface="+mn-lt"/>
                        <a:cs typeface="Calibri (Body)"/>
                      </a:rPr>
                      <a:t> </a:t>
                    </a:r>
                    <a:endParaRPr lang="en-US"/>
                  </a:p>
                </c:rich>
              </c:tx>
              <c:dLblPos val="b"/>
              <c:showSerName val="1"/>
            </c:dLbl>
            <c:dLbl>
              <c:idx val="17"/>
              <c:tx>
                <c:rich>
                  <a:bodyPr/>
                  <a:lstStyle/>
                  <a:p>
                    <a:r>
                      <a:rPr lang="en-US" sz="1200" b="0" i="0" u="none" strike="noStrike" baseline="0">
                        <a:effectLst/>
                        <a:latin typeface="+mn-lt"/>
                        <a:cs typeface="Calibri (Body)"/>
                      </a:rPr>
                      <a:t>Kenya</a:t>
                    </a:r>
                    <a:r>
                      <a:rPr lang="en-US" sz="1200" b="0" i="0" u="none" strike="noStrike" baseline="0">
                        <a:latin typeface="+mn-lt"/>
                        <a:cs typeface="Calibri (Body)"/>
                      </a:rPr>
                      <a:t> </a:t>
                    </a:r>
                    <a:endParaRPr lang="en-US"/>
                  </a:p>
                </c:rich>
              </c:tx>
              <c:dLblPos val="l"/>
              <c:showSerName val="1"/>
            </c:dLbl>
            <c:dLbl>
              <c:idx val="18"/>
              <c:tx>
                <c:rich>
                  <a:bodyPr/>
                  <a:lstStyle/>
                  <a:p>
                    <a:r>
                      <a:rPr lang="en-US" sz="1200" b="0" dirty="0" smtClean="0">
                        <a:latin typeface="+mn-lt"/>
                        <a:cs typeface="Calibri (Body)"/>
                      </a:rPr>
                      <a:t>average</a:t>
                    </a:r>
                    <a:endParaRPr lang="en-US" sz="700" dirty="0"/>
                  </a:p>
                </c:rich>
              </c:tx>
              <c:dLblPos val="r"/>
              <c:showSerName val="1"/>
            </c:dLbl>
            <c:numFmt formatCode="@" sourceLinked="0"/>
            <c:txPr>
              <a:bodyPr lIns="0">
                <a:noAutofit/>
              </a:bodyPr>
              <a:lstStyle/>
              <a:p>
                <a:pPr>
                  <a:defRPr lang="ja-JP" sz="1200" b="0">
                    <a:latin typeface="+mn-lt"/>
                    <a:cs typeface="Calibri (Body)"/>
                  </a:defRPr>
                </a:pPr>
                <a:endParaRPr lang="en-US"/>
              </a:p>
            </c:txPr>
            <c:dLblPos val="ctr"/>
            <c:showSerName val="1"/>
          </c:dLbls>
          <c:xVal>
            <c:numRef>
              <c:f>'third country top 18'!$G$3:$G$21</c:f>
              <c:numCache>
                <c:formatCode>0%</c:formatCode>
                <c:ptCount val="19"/>
                <c:pt idx="0">
                  <c:v>0.27880000000000005</c:v>
                </c:pt>
                <c:pt idx="1">
                  <c:v>0.22030000000000002</c:v>
                </c:pt>
                <c:pt idx="2">
                  <c:v>0.24390000000000003</c:v>
                </c:pt>
                <c:pt idx="3">
                  <c:v>0.23230000000000001</c:v>
                </c:pt>
                <c:pt idx="4">
                  <c:v>0.21610000000000001</c:v>
                </c:pt>
                <c:pt idx="5">
                  <c:v>0.27400000000000002</c:v>
                </c:pt>
                <c:pt idx="6">
                  <c:v>0.33060000000000006</c:v>
                </c:pt>
                <c:pt idx="7">
                  <c:v>0.30450000000000005</c:v>
                </c:pt>
                <c:pt idx="8">
                  <c:v>0.2021</c:v>
                </c:pt>
                <c:pt idx="9">
                  <c:v>0.24760000000000001</c:v>
                </c:pt>
                <c:pt idx="10">
                  <c:v>0.22920000000000004</c:v>
                </c:pt>
                <c:pt idx="11">
                  <c:v>0.17470000000000002</c:v>
                </c:pt>
                <c:pt idx="12">
                  <c:v>0.21880000000000002</c:v>
                </c:pt>
                <c:pt idx="13">
                  <c:v>0.19910000000000003</c:v>
                </c:pt>
                <c:pt idx="14">
                  <c:v>0.27160000000000001</c:v>
                </c:pt>
                <c:pt idx="15">
                  <c:v>0.38310000000000005</c:v>
                </c:pt>
                <c:pt idx="16">
                  <c:v>0.21130000000000002</c:v>
                </c:pt>
                <c:pt idx="17">
                  <c:v>0.19580000000000003</c:v>
                </c:pt>
                <c:pt idx="18">
                  <c:v>0.23430000000000001</c:v>
                </c:pt>
              </c:numCache>
            </c:numRef>
          </c:xVal>
          <c:yVal>
            <c:numRef>
              <c:f>'third country top 18'!$F$3:$F$21</c:f>
              <c:numCache>
                <c:formatCode>[$€-2]\ #,##0</c:formatCode>
                <c:ptCount val="19"/>
                <c:pt idx="0">
                  <c:v>49153.5593220339</c:v>
                </c:pt>
                <c:pt idx="1">
                  <c:v>112183.56097560978</c:v>
                </c:pt>
                <c:pt idx="2">
                  <c:v>70196.342298288509</c:v>
                </c:pt>
                <c:pt idx="3">
                  <c:v>114632.24210526318</c:v>
                </c:pt>
                <c:pt idx="4">
                  <c:v>91566.710526315786</c:v>
                </c:pt>
                <c:pt idx="5">
                  <c:v>128148.3677130045</c:v>
                </c:pt>
                <c:pt idx="6">
                  <c:v>34903.024875621886</c:v>
                </c:pt>
                <c:pt idx="7">
                  <c:v>42163.827411167505</c:v>
                </c:pt>
                <c:pt idx="8">
                  <c:v>74611.220338983054</c:v>
                </c:pt>
                <c:pt idx="9">
                  <c:v>75538.702290075365</c:v>
                </c:pt>
                <c:pt idx="10">
                  <c:v>65569.677419354921</c:v>
                </c:pt>
                <c:pt idx="11">
                  <c:v>96174.882352941189</c:v>
                </c:pt>
                <c:pt idx="12">
                  <c:v>85074.666666666672</c:v>
                </c:pt>
                <c:pt idx="13">
                  <c:v>107410.523255814</c:v>
                </c:pt>
                <c:pt idx="14">
                  <c:v>58341.105882352938</c:v>
                </c:pt>
                <c:pt idx="15">
                  <c:v>34005.259740259717</c:v>
                </c:pt>
                <c:pt idx="16">
                  <c:v>56141.066666666666</c:v>
                </c:pt>
                <c:pt idx="17">
                  <c:v>171127.8571428571</c:v>
                </c:pt>
                <c:pt idx="18">
                  <c:v>89019.177867126171</c:v>
                </c:pt>
              </c:numCache>
            </c:numRef>
          </c:yVal>
        </c:ser>
        <c:dLbls/>
        <c:axId val="77925760"/>
        <c:axId val="77932032"/>
      </c:scatterChart>
      <c:valAx>
        <c:axId val="77925760"/>
        <c:scaling>
          <c:orientation val="minMax"/>
          <c:max val="0.4"/>
          <c:min val="0.15000000000000002"/>
        </c:scaling>
        <c:axPos val="b"/>
        <c:majorGridlines/>
        <c:title>
          <c:tx>
            <c:rich>
              <a:bodyPr/>
              <a:lstStyle/>
              <a:p>
                <a:pPr>
                  <a:defRPr lang="ja-JP" sz="1600"/>
                </a:pPr>
                <a:r>
                  <a:rPr lang="en-US" sz="1600"/>
                  <a:t>FP7 application success rate</a:t>
                </a:r>
              </a:p>
            </c:rich>
          </c:tx>
        </c:title>
        <c:numFmt formatCode="0%" sourceLinked="1"/>
        <c:minorTickMark val="out"/>
        <c:tickLblPos val="nextTo"/>
        <c:txPr>
          <a:bodyPr/>
          <a:lstStyle/>
          <a:p>
            <a:pPr>
              <a:defRPr lang="ja-JP" sz="1200"/>
            </a:pPr>
            <a:endParaRPr lang="en-US"/>
          </a:p>
        </c:txPr>
        <c:crossAx val="77932032"/>
        <c:crosses val="autoZero"/>
        <c:crossBetween val="midCat"/>
      </c:valAx>
      <c:valAx>
        <c:axId val="7793203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lang="ja-JP" sz="1600"/>
                </a:pPr>
                <a:r>
                  <a:rPr lang="en-US" sz="1600"/>
                  <a:t>EC funding per successful applicant</a:t>
                </a:r>
              </a:p>
            </c:rich>
          </c:tx>
        </c:title>
        <c:numFmt formatCode="[$€-2]\ #,##0" sourceLinked="1"/>
        <c:minorTickMark val="out"/>
        <c:tickLblPos val="nextTo"/>
        <c:txPr>
          <a:bodyPr/>
          <a:lstStyle/>
          <a:p>
            <a:pPr>
              <a:defRPr lang="ja-JP" sz="1200"/>
            </a:pPr>
            <a:endParaRPr lang="en-US"/>
          </a:p>
        </c:txPr>
        <c:crossAx val="77925760"/>
        <c:crosses val="autoZero"/>
        <c:crossBetween val="midCat"/>
        <c:minorUnit val="5000"/>
      </c:valAx>
    </c:plotArea>
    <c:plotVisOnly val="1"/>
    <c:dispBlanksAs val="gap"/>
  </c:chart>
  <c:spPr>
    <a:solidFill>
      <a:schemeClr val="bg1"/>
    </a:solidFill>
  </c:spPr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DFADEA-AF71-F246-853F-F171CAB978B0}" type="doc">
      <dgm:prSet loTypeId="urn:microsoft.com/office/officeart/2005/8/layout/hierarchy4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D3DF73D-0C1F-CF4E-84CB-07E6015F8B88}">
      <dgm:prSet phldrT="[Text]" custT="1"/>
      <dgm:spPr/>
      <dgm:t>
        <a:bodyPr/>
        <a:lstStyle/>
        <a:p>
          <a:r>
            <a:rPr lang="en-US" sz="2800" dirty="0" smtClean="0"/>
            <a:t>Pan-European programs</a:t>
          </a:r>
          <a:endParaRPr lang="en-US" sz="2800" dirty="0"/>
        </a:p>
      </dgm:t>
    </dgm:pt>
    <dgm:pt modelId="{6190FE28-EFCA-6242-8A48-E6C31C67C5B9}" type="parTrans" cxnId="{88BA7ED7-B368-434D-B41B-08379EC52BB6}">
      <dgm:prSet/>
      <dgm:spPr/>
      <dgm:t>
        <a:bodyPr/>
        <a:lstStyle/>
        <a:p>
          <a:endParaRPr lang="en-US" sz="1800"/>
        </a:p>
      </dgm:t>
    </dgm:pt>
    <dgm:pt modelId="{5867E842-D271-0E44-866A-338F07807D64}" type="sibTrans" cxnId="{88BA7ED7-B368-434D-B41B-08379EC52BB6}">
      <dgm:prSet/>
      <dgm:spPr/>
      <dgm:t>
        <a:bodyPr/>
        <a:lstStyle/>
        <a:p>
          <a:endParaRPr lang="en-US" sz="1800"/>
        </a:p>
      </dgm:t>
    </dgm:pt>
    <dgm:pt modelId="{BC6E4D32-88E4-4147-817C-F7742B17BAE2}">
      <dgm:prSet phldrT="[Text]" custT="1"/>
      <dgm:spPr/>
      <dgm:t>
        <a:bodyPr/>
        <a:lstStyle/>
        <a:p>
          <a:r>
            <a:rPr lang="en-US" sz="2400" dirty="0" smtClean="0"/>
            <a:t>Framework </a:t>
          </a:r>
          <a:r>
            <a:rPr lang="en-US" sz="2400" dirty="0" err="1" smtClean="0"/>
            <a:t>Programme</a:t>
          </a:r>
          <a:r>
            <a:rPr lang="en-US" sz="2400" dirty="0" smtClean="0"/>
            <a:t> (FP7)</a:t>
          </a:r>
          <a:endParaRPr lang="en-US" sz="2400" dirty="0"/>
        </a:p>
      </dgm:t>
    </dgm:pt>
    <dgm:pt modelId="{0E65A249-E57C-4244-A929-C95E9798F1C6}" type="parTrans" cxnId="{4AACF961-F7A1-1546-A8CD-8CA50666D2F7}">
      <dgm:prSet/>
      <dgm:spPr/>
      <dgm:t>
        <a:bodyPr/>
        <a:lstStyle/>
        <a:p>
          <a:endParaRPr lang="en-US" sz="1800"/>
        </a:p>
      </dgm:t>
    </dgm:pt>
    <dgm:pt modelId="{0054EC07-75CB-3A45-990F-01FF216A7AF8}" type="sibTrans" cxnId="{4AACF961-F7A1-1546-A8CD-8CA50666D2F7}">
      <dgm:prSet/>
      <dgm:spPr/>
      <dgm:t>
        <a:bodyPr/>
        <a:lstStyle/>
        <a:p>
          <a:endParaRPr lang="en-US" sz="1800"/>
        </a:p>
      </dgm:t>
    </dgm:pt>
    <dgm:pt modelId="{E984AC46-8004-0649-9166-2F2A317D4F55}">
      <dgm:prSet phldrT="[Text]" custT="1"/>
      <dgm:spPr/>
      <dgm:t>
        <a:bodyPr/>
        <a:lstStyle/>
        <a:p>
          <a:r>
            <a:rPr lang="en-US" sz="800" dirty="0" smtClean="0"/>
            <a:t>Cooperation</a:t>
          </a:r>
          <a:endParaRPr lang="en-US" sz="800" dirty="0"/>
        </a:p>
      </dgm:t>
    </dgm:pt>
    <dgm:pt modelId="{E2702A9D-2D6A-A948-8475-771C1C852E92}" type="parTrans" cxnId="{E13C635E-CD11-5C44-8EB9-E905F47C69B2}">
      <dgm:prSet/>
      <dgm:spPr/>
      <dgm:t>
        <a:bodyPr/>
        <a:lstStyle/>
        <a:p>
          <a:endParaRPr lang="en-US" sz="1800"/>
        </a:p>
      </dgm:t>
    </dgm:pt>
    <dgm:pt modelId="{18E61E9C-FAC7-844B-961A-E18980A6934C}" type="sibTrans" cxnId="{E13C635E-CD11-5C44-8EB9-E905F47C69B2}">
      <dgm:prSet/>
      <dgm:spPr/>
      <dgm:t>
        <a:bodyPr/>
        <a:lstStyle/>
        <a:p>
          <a:endParaRPr lang="en-US" sz="1800"/>
        </a:p>
      </dgm:t>
    </dgm:pt>
    <dgm:pt modelId="{A8597826-7D91-084E-ABE7-21DBE260EB07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800" u="none" dirty="0" smtClean="0"/>
            <a:t>10 themes</a:t>
          </a:r>
        </a:p>
      </dgm:t>
    </dgm:pt>
    <dgm:pt modelId="{8E2FA415-A94B-F746-97C8-E659C9908C49}" type="parTrans" cxnId="{F365B3C1-452D-714A-BE40-FFE650394F4B}">
      <dgm:prSet/>
      <dgm:spPr/>
      <dgm:t>
        <a:bodyPr/>
        <a:lstStyle/>
        <a:p>
          <a:endParaRPr lang="en-US" sz="1800"/>
        </a:p>
      </dgm:t>
    </dgm:pt>
    <dgm:pt modelId="{72B8F23B-3ADF-4E43-B8A5-CFBD91F1209D}" type="sibTrans" cxnId="{F365B3C1-452D-714A-BE40-FFE650394F4B}">
      <dgm:prSet/>
      <dgm:spPr/>
      <dgm:t>
        <a:bodyPr/>
        <a:lstStyle/>
        <a:p>
          <a:endParaRPr lang="en-US" sz="1800"/>
        </a:p>
      </dgm:t>
    </dgm:pt>
    <dgm:pt modelId="{04213D96-0AAA-484F-B28D-D7481CC3018C}">
      <dgm:prSet phldrT="[Text]" custT="1"/>
      <dgm:spPr/>
      <dgm:t>
        <a:bodyPr/>
        <a:lstStyle/>
        <a:p>
          <a:r>
            <a:rPr lang="en-US" sz="800" dirty="0" smtClean="0"/>
            <a:t>Ideas</a:t>
          </a:r>
          <a:endParaRPr lang="en-US" sz="800" dirty="0"/>
        </a:p>
      </dgm:t>
    </dgm:pt>
    <dgm:pt modelId="{C4E40EE0-EB59-E840-BCC4-627894C0BED5}" type="parTrans" cxnId="{D8686BA0-621B-E64A-83CF-86B7A4EA533E}">
      <dgm:prSet/>
      <dgm:spPr/>
      <dgm:t>
        <a:bodyPr/>
        <a:lstStyle/>
        <a:p>
          <a:endParaRPr lang="en-US" sz="1800"/>
        </a:p>
      </dgm:t>
    </dgm:pt>
    <dgm:pt modelId="{7BD95B8E-3045-A649-BB7F-00F742DED4BC}" type="sibTrans" cxnId="{D8686BA0-621B-E64A-83CF-86B7A4EA533E}">
      <dgm:prSet/>
      <dgm:spPr/>
      <dgm:t>
        <a:bodyPr/>
        <a:lstStyle/>
        <a:p>
          <a:endParaRPr lang="en-US" sz="1800"/>
        </a:p>
      </dgm:t>
    </dgm:pt>
    <dgm:pt modelId="{6E57F283-C0EA-3B47-A842-4696D45FC290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800" dirty="0" smtClean="0"/>
            <a:t>ERC</a:t>
          </a:r>
          <a:endParaRPr lang="en-US" sz="800" dirty="0"/>
        </a:p>
      </dgm:t>
    </dgm:pt>
    <dgm:pt modelId="{6F31AD6E-CE97-6E42-B043-75D699E4B72B}" type="parTrans" cxnId="{249932EA-2ADD-2347-8F2B-E209B23667C1}">
      <dgm:prSet/>
      <dgm:spPr/>
      <dgm:t>
        <a:bodyPr/>
        <a:lstStyle/>
        <a:p>
          <a:endParaRPr lang="en-US" sz="1800"/>
        </a:p>
      </dgm:t>
    </dgm:pt>
    <dgm:pt modelId="{F3E1CFD2-EBE2-524D-AA24-E5F3D71944C0}" type="sibTrans" cxnId="{249932EA-2ADD-2347-8F2B-E209B23667C1}">
      <dgm:prSet/>
      <dgm:spPr/>
      <dgm:t>
        <a:bodyPr/>
        <a:lstStyle/>
        <a:p>
          <a:endParaRPr lang="en-US" sz="1800"/>
        </a:p>
      </dgm:t>
    </dgm:pt>
    <dgm:pt modelId="{A498210A-CA8D-424B-A68B-D38C7298B01C}">
      <dgm:prSet phldrT="[Text]" custT="1"/>
      <dgm:spPr/>
      <dgm:t>
        <a:bodyPr/>
        <a:lstStyle/>
        <a:p>
          <a:r>
            <a:rPr lang="en-US" sz="800" dirty="0" smtClean="0"/>
            <a:t>People</a:t>
          </a:r>
          <a:endParaRPr lang="en-US" sz="800" dirty="0"/>
        </a:p>
      </dgm:t>
    </dgm:pt>
    <dgm:pt modelId="{9BC5C22E-C174-0E4C-8FDA-50C236D11AB0}" type="parTrans" cxnId="{36202CCC-CCEB-5B48-850C-77033DDD8321}">
      <dgm:prSet/>
      <dgm:spPr/>
      <dgm:t>
        <a:bodyPr/>
        <a:lstStyle/>
        <a:p>
          <a:endParaRPr lang="en-US" sz="1800"/>
        </a:p>
      </dgm:t>
    </dgm:pt>
    <dgm:pt modelId="{89A1B570-4F76-A44B-9D37-7AA018254CA3}" type="sibTrans" cxnId="{36202CCC-CCEB-5B48-850C-77033DDD8321}">
      <dgm:prSet/>
      <dgm:spPr/>
      <dgm:t>
        <a:bodyPr/>
        <a:lstStyle/>
        <a:p>
          <a:endParaRPr lang="en-US" sz="1800"/>
        </a:p>
      </dgm:t>
    </dgm:pt>
    <dgm:pt modelId="{F1C40D92-436C-294E-830E-29C5C8BFC004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800" u="none" dirty="0" smtClean="0"/>
            <a:t>Marie Curie</a:t>
          </a:r>
        </a:p>
        <a:p>
          <a:r>
            <a:rPr lang="en-US" sz="800" u="none" dirty="0" smtClean="0"/>
            <a:t>IRSES</a:t>
          </a:r>
          <a:endParaRPr lang="en-US" sz="800" u="none" dirty="0"/>
        </a:p>
      </dgm:t>
    </dgm:pt>
    <dgm:pt modelId="{74A15A26-880D-614F-8A5B-196CDB4610A7}" type="parTrans" cxnId="{DF45D4AA-5168-5347-86A3-032D7FCC333F}">
      <dgm:prSet/>
      <dgm:spPr/>
      <dgm:t>
        <a:bodyPr/>
        <a:lstStyle/>
        <a:p>
          <a:endParaRPr lang="en-US" sz="1800"/>
        </a:p>
      </dgm:t>
    </dgm:pt>
    <dgm:pt modelId="{B672494F-DACA-4A44-A8DD-09D6C629E1A2}" type="sibTrans" cxnId="{DF45D4AA-5168-5347-86A3-032D7FCC333F}">
      <dgm:prSet/>
      <dgm:spPr/>
      <dgm:t>
        <a:bodyPr/>
        <a:lstStyle/>
        <a:p>
          <a:endParaRPr lang="en-US" sz="1800"/>
        </a:p>
      </dgm:t>
    </dgm:pt>
    <dgm:pt modelId="{99FD9411-349B-1843-865F-D66B4A2A5C36}">
      <dgm:prSet phldrT="[Text]" custT="1"/>
      <dgm:spPr/>
      <dgm:t>
        <a:bodyPr/>
        <a:lstStyle/>
        <a:p>
          <a:r>
            <a:rPr lang="en-US" sz="800" dirty="0" smtClean="0"/>
            <a:t>Capacities</a:t>
          </a:r>
          <a:endParaRPr lang="en-US" sz="800" dirty="0"/>
        </a:p>
      </dgm:t>
    </dgm:pt>
    <dgm:pt modelId="{CC9C1BB5-9083-D643-98E5-6F9091524FDD}" type="parTrans" cxnId="{73C49716-53F5-9E46-B1BD-75AB8064BA73}">
      <dgm:prSet/>
      <dgm:spPr/>
      <dgm:t>
        <a:bodyPr/>
        <a:lstStyle/>
        <a:p>
          <a:endParaRPr lang="en-US" sz="1800"/>
        </a:p>
      </dgm:t>
    </dgm:pt>
    <dgm:pt modelId="{B5313C6C-D90D-3146-9A58-A82A4EBBBE83}" type="sibTrans" cxnId="{73C49716-53F5-9E46-B1BD-75AB8064BA73}">
      <dgm:prSet/>
      <dgm:spPr/>
      <dgm:t>
        <a:bodyPr/>
        <a:lstStyle/>
        <a:p>
          <a:endParaRPr lang="en-US" sz="1800"/>
        </a:p>
      </dgm:t>
    </dgm:pt>
    <dgm:pt modelId="{67F71911-7F39-044D-BAE7-46A35FAF54F2}">
      <dgm:prSet phldrT="[Text]" custT="1"/>
      <dgm:spPr/>
      <dgm:t>
        <a:bodyPr/>
        <a:lstStyle/>
        <a:p>
          <a:r>
            <a:rPr lang="en-US" sz="800" dirty="0" err="1" smtClean="0"/>
            <a:t>Euratom</a:t>
          </a:r>
          <a:endParaRPr lang="en-US" sz="800" dirty="0"/>
        </a:p>
      </dgm:t>
    </dgm:pt>
    <dgm:pt modelId="{4724FB3E-8667-6E47-944C-CA8A2581FCFC}" type="parTrans" cxnId="{2AACBB6E-6C4B-CB42-B1F2-F87333BEAEDA}">
      <dgm:prSet/>
      <dgm:spPr/>
      <dgm:t>
        <a:bodyPr/>
        <a:lstStyle/>
        <a:p>
          <a:endParaRPr lang="en-US" sz="1800"/>
        </a:p>
      </dgm:t>
    </dgm:pt>
    <dgm:pt modelId="{4C7ADBA3-05DB-F94F-B1C1-6AD416616FC6}" type="sibTrans" cxnId="{2AACBB6E-6C4B-CB42-B1F2-F87333BEAEDA}">
      <dgm:prSet/>
      <dgm:spPr/>
      <dgm:t>
        <a:bodyPr/>
        <a:lstStyle/>
        <a:p>
          <a:endParaRPr lang="en-US" sz="1800"/>
        </a:p>
      </dgm:t>
    </dgm:pt>
    <dgm:pt modelId="{39A15CCD-8FEC-3640-9F0D-F39F1C9A70CC}">
      <dgm:prSet phldrT="[Text]" custT="1"/>
      <dgm:spPr/>
      <dgm:t>
        <a:bodyPr/>
        <a:lstStyle/>
        <a:p>
          <a:r>
            <a:rPr lang="en-US" sz="800" dirty="0" smtClean="0"/>
            <a:t>JRC</a:t>
          </a:r>
          <a:endParaRPr lang="en-US" sz="800" dirty="0"/>
        </a:p>
      </dgm:t>
    </dgm:pt>
    <dgm:pt modelId="{ABBDFE57-D524-4B40-A6AF-C3F63137BF14}" type="parTrans" cxnId="{0C4EF960-3672-6143-9093-AE09A22D30E2}">
      <dgm:prSet/>
      <dgm:spPr/>
      <dgm:t>
        <a:bodyPr/>
        <a:lstStyle/>
        <a:p>
          <a:endParaRPr lang="en-US" sz="1800"/>
        </a:p>
      </dgm:t>
    </dgm:pt>
    <dgm:pt modelId="{5B5F4D2A-A6E8-B34A-A6C1-62FA7590BBA5}" type="sibTrans" cxnId="{0C4EF960-3672-6143-9093-AE09A22D30E2}">
      <dgm:prSet/>
      <dgm:spPr/>
      <dgm:t>
        <a:bodyPr/>
        <a:lstStyle/>
        <a:p>
          <a:endParaRPr lang="en-US" sz="1800"/>
        </a:p>
      </dgm:t>
    </dgm:pt>
    <dgm:pt modelId="{889F5182-76F7-A34B-9D91-1567AFE95395}">
      <dgm:prSet phldrT="[Text]" custT="1"/>
      <dgm:spPr/>
      <dgm:t>
        <a:bodyPr/>
        <a:lstStyle/>
        <a:p>
          <a:r>
            <a:rPr lang="en-US" sz="900" dirty="0" smtClean="0"/>
            <a:t>European Science Foundation (ESF)</a:t>
          </a:r>
          <a:endParaRPr lang="en-US" sz="900" dirty="0"/>
        </a:p>
      </dgm:t>
    </dgm:pt>
    <dgm:pt modelId="{065C900F-AAAF-6743-A19A-39834130F458}" type="parTrans" cxnId="{139BDA0D-27AF-C848-94BA-72A8F334FF6B}">
      <dgm:prSet/>
      <dgm:spPr/>
      <dgm:t>
        <a:bodyPr/>
        <a:lstStyle/>
        <a:p>
          <a:endParaRPr lang="en-US" sz="1800"/>
        </a:p>
      </dgm:t>
    </dgm:pt>
    <dgm:pt modelId="{8C787A6D-8F17-0E42-BEF8-E88399D14753}" type="sibTrans" cxnId="{139BDA0D-27AF-C848-94BA-72A8F334FF6B}">
      <dgm:prSet/>
      <dgm:spPr/>
      <dgm:t>
        <a:bodyPr/>
        <a:lstStyle/>
        <a:p>
          <a:endParaRPr lang="en-US" sz="1800"/>
        </a:p>
      </dgm:t>
    </dgm:pt>
    <dgm:pt modelId="{768A8BC0-A841-E24D-A744-018978F910BA}">
      <dgm:prSet phldrT="[Text]" custT="1"/>
      <dgm:spPr/>
      <dgm:t>
        <a:bodyPr/>
        <a:lstStyle/>
        <a:p>
          <a:r>
            <a:rPr lang="en-US" sz="800" u="none" dirty="0" smtClean="0"/>
            <a:t>COST</a:t>
          </a:r>
          <a:endParaRPr lang="en-US" sz="800" u="none" dirty="0"/>
        </a:p>
      </dgm:t>
    </dgm:pt>
    <dgm:pt modelId="{EC87B4CA-0149-4643-A0B6-5DC70E1D831C}" type="parTrans" cxnId="{224A4656-C717-0B4D-BB3F-BC2DF31D11B9}">
      <dgm:prSet/>
      <dgm:spPr/>
      <dgm:t>
        <a:bodyPr/>
        <a:lstStyle/>
        <a:p>
          <a:endParaRPr lang="en-US" sz="1800"/>
        </a:p>
      </dgm:t>
    </dgm:pt>
    <dgm:pt modelId="{CAF410E9-68CE-0F44-A83E-15F3DEE81651}" type="sibTrans" cxnId="{224A4656-C717-0B4D-BB3F-BC2DF31D11B9}">
      <dgm:prSet/>
      <dgm:spPr/>
      <dgm:t>
        <a:bodyPr/>
        <a:lstStyle/>
        <a:p>
          <a:endParaRPr lang="en-US" sz="1800"/>
        </a:p>
      </dgm:t>
    </dgm:pt>
    <dgm:pt modelId="{E9BA88D9-D3CB-2448-9C38-D2F30A0E44CA}">
      <dgm:prSet phldrT="[Text]" custT="1"/>
      <dgm:spPr/>
      <dgm:t>
        <a:bodyPr/>
        <a:lstStyle/>
        <a:p>
          <a:r>
            <a:rPr lang="en-US" sz="900" dirty="0" smtClean="0"/>
            <a:t>Eureka</a:t>
          </a:r>
          <a:endParaRPr lang="en-US" sz="900" dirty="0"/>
        </a:p>
      </dgm:t>
    </dgm:pt>
    <dgm:pt modelId="{AE317D96-7199-F64E-9EDC-9183E17D3AED}" type="parTrans" cxnId="{6A8C3DFB-07CC-4C4D-BBCD-01E8C26A2D98}">
      <dgm:prSet/>
      <dgm:spPr/>
      <dgm:t>
        <a:bodyPr/>
        <a:lstStyle/>
        <a:p>
          <a:endParaRPr lang="en-US" sz="1800"/>
        </a:p>
      </dgm:t>
    </dgm:pt>
    <dgm:pt modelId="{EE2CF7EA-4AED-8949-9FAC-670C81D9BC88}" type="sibTrans" cxnId="{6A8C3DFB-07CC-4C4D-BBCD-01E8C26A2D98}">
      <dgm:prSet/>
      <dgm:spPr/>
      <dgm:t>
        <a:bodyPr/>
        <a:lstStyle/>
        <a:p>
          <a:endParaRPr lang="en-US" sz="1800"/>
        </a:p>
      </dgm:t>
    </dgm:pt>
    <dgm:pt modelId="{E7956121-38A7-6648-9816-0C0D5C48B20E}">
      <dgm:prSet phldrT="[Text]" custT="1"/>
      <dgm:spPr/>
      <dgm:t>
        <a:bodyPr/>
        <a:lstStyle/>
        <a:p>
          <a:r>
            <a:rPr lang="en-US" sz="900" dirty="0" smtClean="0"/>
            <a:t>EIT</a:t>
          </a:r>
          <a:endParaRPr lang="en-US" sz="900" dirty="0"/>
        </a:p>
      </dgm:t>
    </dgm:pt>
    <dgm:pt modelId="{324E076C-FFAA-B949-98DF-EB30CA7F900E}" type="parTrans" cxnId="{3D26131A-BCB2-524D-A620-F7CF11758A61}">
      <dgm:prSet/>
      <dgm:spPr/>
      <dgm:t>
        <a:bodyPr/>
        <a:lstStyle/>
        <a:p>
          <a:endParaRPr lang="en-US" sz="1800"/>
        </a:p>
      </dgm:t>
    </dgm:pt>
    <dgm:pt modelId="{03511E1B-320B-B34C-9869-0EF61EDBA4FD}" type="sibTrans" cxnId="{3D26131A-BCB2-524D-A620-F7CF11758A61}">
      <dgm:prSet/>
      <dgm:spPr/>
      <dgm:t>
        <a:bodyPr/>
        <a:lstStyle/>
        <a:p>
          <a:endParaRPr lang="en-US" sz="1800"/>
        </a:p>
      </dgm:t>
    </dgm:pt>
    <dgm:pt modelId="{2D47B70D-B085-9442-A63D-A244983602A9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dirty="0" smtClean="0">
              <a:solidFill>
                <a:schemeClr val="tx1"/>
              </a:solidFill>
            </a:rPr>
            <a:t>Member states</a:t>
          </a:r>
          <a:endParaRPr lang="en-US" sz="900" dirty="0">
            <a:solidFill>
              <a:schemeClr val="tx1"/>
            </a:solidFill>
          </a:endParaRPr>
        </a:p>
      </dgm:t>
    </dgm:pt>
    <dgm:pt modelId="{6C8C657D-818D-9D44-86AD-A3BDAA1CF87F}" type="parTrans" cxnId="{6F25EAB6-968A-7C46-97DB-BFEE1A9678B4}">
      <dgm:prSet/>
      <dgm:spPr/>
      <dgm:t>
        <a:bodyPr/>
        <a:lstStyle/>
        <a:p>
          <a:endParaRPr lang="en-US" sz="1800"/>
        </a:p>
      </dgm:t>
    </dgm:pt>
    <dgm:pt modelId="{BE4C3CB1-C1E9-9B45-90D3-EE3A3FCBD359}" type="sibTrans" cxnId="{6F25EAB6-968A-7C46-97DB-BFEE1A9678B4}">
      <dgm:prSet/>
      <dgm:spPr/>
      <dgm:t>
        <a:bodyPr/>
        <a:lstStyle/>
        <a:p>
          <a:endParaRPr lang="en-US" sz="1800"/>
        </a:p>
      </dgm:t>
    </dgm:pt>
    <dgm:pt modelId="{01F6A018-E54F-7B48-8CD4-B8189AF212F1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900" dirty="0" smtClean="0">
              <a:solidFill>
                <a:schemeClr val="tx1"/>
              </a:solidFill>
            </a:rPr>
            <a:t>National programs</a:t>
          </a:r>
          <a:endParaRPr lang="en-US" sz="900" dirty="0">
            <a:solidFill>
              <a:schemeClr val="tx1"/>
            </a:solidFill>
          </a:endParaRPr>
        </a:p>
      </dgm:t>
    </dgm:pt>
    <dgm:pt modelId="{D9989A65-E6FF-4B43-B124-F27466842EA4}" type="parTrans" cxnId="{BCC906FC-DCF2-0949-9AD4-5CAD1535A0B6}">
      <dgm:prSet/>
      <dgm:spPr/>
      <dgm:t>
        <a:bodyPr/>
        <a:lstStyle/>
        <a:p>
          <a:endParaRPr lang="en-US" sz="1800"/>
        </a:p>
      </dgm:t>
    </dgm:pt>
    <dgm:pt modelId="{A23CB2A7-C877-774C-B6E7-025CA5D39CBA}" type="sibTrans" cxnId="{BCC906FC-DCF2-0949-9AD4-5CAD1535A0B6}">
      <dgm:prSet/>
      <dgm:spPr/>
      <dgm:t>
        <a:bodyPr/>
        <a:lstStyle/>
        <a:p>
          <a:endParaRPr lang="en-US" sz="1800"/>
        </a:p>
      </dgm:t>
    </dgm:pt>
    <dgm:pt modelId="{3DD519EF-D060-5C4C-89A3-D4B05F1D29FC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900" dirty="0" smtClean="0">
              <a:solidFill>
                <a:schemeClr val="tx1"/>
              </a:solidFill>
            </a:rPr>
            <a:t>Associated countries</a:t>
          </a:r>
          <a:endParaRPr lang="en-US" sz="900" dirty="0">
            <a:solidFill>
              <a:schemeClr val="tx1"/>
            </a:solidFill>
          </a:endParaRPr>
        </a:p>
      </dgm:t>
    </dgm:pt>
    <dgm:pt modelId="{0C3A6630-85D9-C649-BFDA-AA0A4F85FC0B}" type="parTrans" cxnId="{645B4EE5-B592-834A-9D0A-544825BB9803}">
      <dgm:prSet/>
      <dgm:spPr/>
      <dgm:t>
        <a:bodyPr/>
        <a:lstStyle/>
        <a:p>
          <a:endParaRPr lang="en-US" sz="1800"/>
        </a:p>
      </dgm:t>
    </dgm:pt>
    <dgm:pt modelId="{1D991CAE-2827-3740-A972-9BCF73D06D6A}" type="sibTrans" cxnId="{645B4EE5-B592-834A-9D0A-544825BB9803}">
      <dgm:prSet/>
      <dgm:spPr/>
      <dgm:t>
        <a:bodyPr/>
        <a:lstStyle/>
        <a:p>
          <a:endParaRPr lang="en-US" sz="1800"/>
        </a:p>
      </dgm:t>
    </dgm:pt>
    <dgm:pt modelId="{B4E430A6-76EF-9C45-B188-853543C5E36A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n-US" sz="900" dirty="0" smtClean="0">
              <a:solidFill>
                <a:schemeClr val="tx1"/>
              </a:solidFill>
            </a:rPr>
            <a:t>National programs</a:t>
          </a:r>
          <a:endParaRPr lang="en-US" sz="900" dirty="0">
            <a:solidFill>
              <a:schemeClr val="tx1"/>
            </a:solidFill>
          </a:endParaRPr>
        </a:p>
      </dgm:t>
    </dgm:pt>
    <dgm:pt modelId="{97DE8D24-89F5-B849-B733-8252DE377775}" type="parTrans" cxnId="{C3B3BF1A-6148-FC45-AB1D-A75ABDD117AE}">
      <dgm:prSet/>
      <dgm:spPr/>
      <dgm:t>
        <a:bodyPr/>
        <a:lstStyle/>
        <a:p>
          <a:endParaRPr lang="en-US" sz="1800"/>
        </a:p>
      </dgm:t>
    </dgm:pt>
    <dgm:pt modelId="{5E858ACD-59E5-FF47-B782-C48596F3ACE6}" type="sibTrans" cxnId="{C3B3BF1A-6148-FC45-AB1D-A75ABDD117AE}">
      <dgm:prSet/>
      <dgm:spPr/>
      <dgm:t>
        <a:bodyPr/>
        <a:lstStyle/>
        <a:p>
          <a:endParaRPr lang="en-US" sz="1800"/>
        </a:p>
      </dgm:t>
    </dgm:pt>
    <dgm:pt modelId="{48CE8297-A194-0C47-817F-BF7B4762FB76}" type="pres">
      <dgm:prSet presAssocID="{45DFADEA-AF71-F246-853F-F171CAB978B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2782A66-C45F-3845-AAA9-D0B67E260DFE}" type="pres">
      <dgm:prSet presAssocID="{9D3DF73D-0C1F-CF4E-84CB-07E6015F8B88}" presName="vertOne" presStyleCnt="0"/>
      <dgm:spPr/>
    </dgm:pt>
    <dgm:pt modelId="{4A7B54C3-73B5-284C-8F6B-D34BA0CDA3D2}" type="pres">
      <dgm:prSet presAssocID="{9D3DF73D-0C1F-CF4E-84CB-07E6015F8B88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AF90D0-A131-274E-AF23-2522ECFDDA6D}" type="pres">
      <dgm:prSet presAssocID="{9D3DF73D-0C1F-CF4E-84CB-07E6015F8B88}" presName="parTransOne" presStyleCnt="0"/>
      <dgm:spPr/>
    </dgm:pt>
    <dgm:pt modelId="{2DDA34CE-6974-E448-984B-135B96F32A25}" type="pres">
      <dgm:prSet presAssocID="{9D3DF73D-0C1F-CF4E-84CB-07E6015F8B88}" presName="horzOne" presStyleCnt="0"/>
      <dgm:spPr/>
    </dgm:pt>
    <dgm:pt modelId="{9F15D4D6-7D4C-814A-B4E3-C6A80D65EAF7}" type="pres">
      <dgm:prSet presAssocID="{BC6E4D32-88E4-4147-817C-F7742B17BAE2}" presName="vertTwo" presStyleCnt="0"/>
      <dgm:spPr/>
    </dgm:pt>
    <dgm:pt modelId="{C159137B-3A65-0E44-8610-84B99126F970}" type="pres">
      <dgm:prSet presAssocID="{BC6E4D32-88E4-4147-817C-F7742B17BAE2}" presName="txTwo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65A5B4-91C5-334F-BBAB-92B067442554}" type="pres">
      <dgm:prSet presAssocID="{BC6E4D32-88E4-4147-817C-F7742B17BAE2}" presName="parTransTwo" presStyleCnt="0"/>
      <dgm:spPr/>
    </dgm:pt>
    <dgm:pt modelId="{8394B1E7-516F-D64B-9795-2D2A7165E367}" type="pres">
      <dgm:prSet presAssocID="{BC6E4D32-88E4-4147-817C-F7742B17BAE2}" presName="horzTwo" presStyleCnt="0"/>
      <dgm:spPr/>
    </dgm:pt>
    <dgm:pt modelId="{0FF25C74-8E1F-234B-A2F3-E158C330CF88}" type="pres">
      <dgm:prSet presAssocID="{E984AC46-8004-0649-9166-2F2A317D4F55}" presName="vertThree" presStyleCnt="0"/>
      <dgm:spPr/>
    </dgm:pt>
    <dgm:pt modelId="{E2F85001-BD00-8346-86C8-77B1BBB8BCF9}" type="pres">
      <dgm:prSet presAssocID="{E984AC46-8004-0649-9166-2F2A317D4F55}" presName="txThree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B451BA-00CB-BC43-95A9-7E257DD4F3D7}" type="pres">
      <dgm:prSet presAssocID="{E984AC46-8004-0649-9166-2F2A317D4F55}" presName="parTransThree" presStyleCnt="0"/>
      <dgm:spPr/>
    </dgm:pt>
    <dgm:pt modelId="{54997F48-816D-0249-BB77-36AA4AB2B88C}" type="pres">
      <dgm:prSet presAssocID="{E984AC46-8004-0649-9166-2F2A317D4F55}" presName="horzThree" presStyleCnt="0"/>
      <dgm:spPr/>
    </dgm:pt>
    <dgm:pt modelId="{88FAEACA-2A16-3349-B539-650566DF6089}" type="pres">
      <dgm:prSet presAssocID="{A8597826-7D91-084E-ABE7-21DBE260EB07}" presName="vertFour" presStyleCnt="0">
        <dgm:presLayoutVars>
          <dgm:chPref val="3"/>
        </dgm:presLayoutVars>
      </dgm:prSet>
      <dgm:spPr/>
    </dgm:pt>
    <dgm:pt modelId="{3160601F-DB55-EB44-8283-9A7CD9DE2578}" type="pres">
      <dgm:prSet presAssocID="{A8597826-7D91-084E-ABE7-21DBE260EB07}" presName="txFour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2C9F3C-C529-3C49-B227-4721FD50EDA2}" type="pres">
      <dgm:prSet presAssocID="{A8597826-7D91-084E-ABE7-21DBE260EB07}" presName="horzFour" presStyleCnt="0"/>
      <dgm:spPr/>
    </dgm:pt>
    <dgm:pt modelId="{AB405206-F748-674E-8A08-910C98DA78D5}" type="pres">
      <dgm:prSet presAssocID="{18E61E9C-FAC7-844B-961A-E18980A6934C}" presName="sibSpaceThree" presStyleCnt="0"/>
      <dgm:spPr/>
    </dgm:pt>
    <dgm:pt modelId="{0A4C949A-B91A-3844-8D96-BA0A545E07EC}" type="pres">
      <dgm:prSet presAssocID="{04213D96-0AAA-484F-B28D-D7481CC3018C}" presName="vertThree" presStyleCnt="0"/>
      <dgm:spPr/>
    </dgm:pt>
    <dgm:pt modelId="{F726F666-DBB6-0A44-A3EC-5B5B3EC9FD6C}" type="pres">
      <dgm:prSet presAssocID="{04213D96-0AAA-484F-B28D-D7481CC3018C}" presName="txThree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6E7D3C-15A5-6B4A-ACE2-A70A5FE755E0}" type="pres">
      <dgm:prSet presAssocID="{04213D96-0AAA-484F-B28D-D7481CC3018C}" presName="parTransThree" presStyleCnt="0"/>
      <dgm:spPr/>
    </dgm:pt>
    <dgm:pt modelId="{FC4DA9E0-8902-C547-836D-D693794651E8}" type="pres">
      <dgm:prSet presAssocID="{04213D96-0AAA-484F-B28D-D7481CC3018C}" presName="horzThree" presStyleCnt="0"/>
      <dgm:spPr/>
    </dgm:pt>
    <dgm:pt modelId="{11BD6D66-23A7-6441-8C5E-DB94A677F0F2}" type="pres">
      <dgm:prSet presAssocID="{6E57F283-C0EA-3B47-A842-4696D45FC290}" presName="vertFour" presStyleCnt="0">
        <dgm:presLayoutVars>
          <dgm:chPref val="3"/>
        </dgm:presLayoutVars>
      </dgm:prSet>
      <dgm:spPr/>
    </dgm:pt>
    <dgm:pt modelId="{ECF4EFFB-47BE-0B43-BA48-3454B2FD81DA}" type="pres">
      <dgm:prSet presAssocID="{6E57F283-C0EA-3B47-A842-4696D45FC290}" presName="txFour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AFAADC-2BBC-FD4A-80D4-6B0DABF476CD}" type="pres">
      <dgm:prSet presAssocID="{6E57F283-C0EA-3B47-A842-4696D45FC290}" presName="horzFour" presStyleCnt="0"/>
      <dgm:spPr/>
    </dgm:pt>
    <dgm:pt modelId="{9F962967-90BF-C044-A82A-068E26BD15B3}" type="pres">
      <dgm:prSet presAssocID="{7BD95B8E-3045-A649-BB7F-00F742DED4BC}" presName="sibSpaceThree" presStyleCnt="0"/>
      <dgm:spPr/>
    </dgm:pt>
    <dgm:pt modelId="{2EFAAF35-3879-A440-AB77-1CA50A13385D}" type="pres">
      <dgm:prSet presAssocID="{A498210A-CA8D-424B-A68B-D38C7298B01C}" presName="vertThree" presStyleCnt="0"/>
      <dgm:spPr/>
    </dgm:pt>
    <dgm:pt modelId="{A18FFBB5-6176-C245-8D58-926F763BE5D7}" type="pres">
      <dgm:prSet presAssocID="{A498210A-CA8D-424B-A68B-D38C7298B01C}" presName="txThree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BCEBEE-F6BB-E942-AAF0-2AD4C91CB39E}" type="pres">
      <dgm:prSet presAssocID="{A498210A-CA8D-424B-A68B-D38C7298B01C}" presName="parTransThree" presStyleCnt="0"/>
      <dgm:spPr/>
    </dgm:pt>
    <dgm:pt modelId="{D9175E3D-0C66-934A-9D89-86F4472AA311}" type="pres">
      <dgm:prSet presAssocID="{A498210A-CA8D-424B-A68B-D38C7298B01C}" presName="horzThree" presStyleCnt="0"/>
      <dgm:spPr/>
    </dgm:pt>
    <dgm:pt modelId="{7A13819E-2CDD-7249-8E87-C882E54C9742}" type="pres">
      <dgm:prSet presAssocID="{F1C40D92-436C-294E-830E-29C5C8BFC004}" presName="vertFour" presStyleCnt="0">
        <dgm:presLayoutVars>
          <dgm:chPref val="3"/>
        </dgm:presLayoutVars>
      </dgm:prSet>
      <dgm:spPr/>
    </dgm:pt>
    <dgm:pt modelId="{59ECC776-D1CD-F14C-9665-49A81592BC1E}" type="pres">
      <dgm:prSet presAssocID="{F1C40D92-436C-294E-830E-29C5C8BFC004}" presName="txFour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E53E9E-7B9C-C443-95B9-286697EA32C3}" type="pres">
      <dgm:prSet presAssocID="{F1C40D92-436C-294E-830E-29C5C8BFC004}" presName="horzFour" presStyleCnt="0"/>
      <dgm:spPr/>
    </dgm:pt>
    <dgm:pt modelId="{FA9D96BF-916A-FB46-AFD3-073FB50A7EF5}" type="pres">
      <dgm:prSet presAssocID="{89A1B570-4F76-A44B-9D37-7AA018254CA3}" presName="sibSpaceThree" presStyleCnt="0"/>
      <dgm:spPr/>
    </dgm:pt>
    <dgm:pt modelId="{C62DFED7-939E-E844-AF72-ACA7A069F177}" type="pres">
      <dgm:prSet presAssocID="{99FD9411-349B-1843-865F-D66B4A2A5C36}" presName="vertThree" presStyleCnt="0"/>
      <dgm:spPr/>
    </dgm:pt>
    <dgm:pt modelId="{54ABBC12-3166-A948-A99B-1839A33105CF}" type="pres">
      <dgm:prSet presAssocID="{99FD9411-349B-1843-865F-D66B4A2A5C36}" presName="txThree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800157-3FC6-9942-BFC1-5987A614D736}" type="pres">
      <dgm:prSet presAssocID="{99FD9411-349B-1843-865F-D66B4A2A5C36}" presName="horzThree" presStyleCnt="0"/>
      <dgm:spPr/>
    </dgm:pt>
    <dgm:pt modelId="{9261DBA2-5F8C-BD48-A58B-8E855310E309}" type="pres">
      <dgm:prSet presAssocID="{B5313C6C-D90D-3146-9A58-A82A4EBBBE83}" presName="sibSpaceThree" presStyleCnt="0"/>
      <dgm:spPr/>
    </dgm:pt>
    <dgm:pt modelId="{474D1E37-AF14-EB46-8913-4012068E9AB3}" type="pres">
      <dgm:prSet presAssocID="{67F71911-7F39-044D-BAE7-46A35FAF54F2}" presName="vertThree" presStyleCnt="0"/>
      <dgm:spPr/>
    </dgm:pt>
    <dgm:pt modelId="{779CFBC6-7C9E-8C43-B2D5-2A116E389E56}" type="pres">
      <dgm:prSet presAssocID="{67F71911-7F39-044D-BAE7-46A35FAF54F2}" presName="txThree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3896E6-BB70-364B-8C24-771D254F97E4}" type="pres">
      <dgm:prSet presAssocID="{67F71911-7F39-044D-BAE7-46A35FAF54F2}" presName="horzThree" presStyleCnt="0"/>
      <dgm:spPr/>
    </dgm:pt>
    <dgm:pt modelId="{9B5248D2-D710-6F49-A2E4-1772EC78CF51}" type="pres">
      <dgm:prSet presAssocID="{4C7ADBA3-05DB-F94F-B1C1-6AD416616FC6}" presName="sibSpaceThree" presStyleCnt="0"/>
      <dgm:spPr/>
    </dgm:pt>
    <dgm:pt modelId="{25152FD3-92E3-C143-AF2B-033E9D883C6F}" type="pres">
      <dgm:prSet presAssocID="{39A15CCD-8FEC-3640-9F0D-F39F1C9A70CC}" presName="vertThree" presStyleCnt="0"/>
      <dgm:spPr/>
    </dgm:pt>
    <dgm:pt modelId="{73A4DC31-E3AC-A64E-8D36-51B16D27F8F4}" type="pres">
      <dgm:prSet presAssocID="{39A15CCD-8FEC-3640-9F0D-F39F1C9A70CC}" presName="txThree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9F61C6-BDF2-7648-AD6A-E5A594B26992}" type="pres">
      <dgm:prSet presAssocID="{39A15CCD-8FEC-3640-9F0D-F39F1C9A70CC}" presName="horzThree" presStyleCnt="0"/>
      <dgm:spPr/>
    </dgm:pt>
    <dgm:pt modelId="{6F86BC92-4E2F-2F47-AA3A-D418B8CC3D26}" type="pres">
      <dgm:prSet presAssocID="{0054EC07-75CB-3A45-990F-01FF216A7AF8}" presName="sibSpaceTwo" presStyleCnt="0"/>
      <dgm:spPr/>
    </dgm:pt>
    <dgm:pt modelId="{BE6682C2-FD44-0C45-AF64-92DEB35AFA15}" type="pres">
      <dgm:prSet presAssocID="{889F5182-76F7-A34B-9D91-1567AFE95395}" presName="vertTwo" presStyleCnt="0"/>
      <dgm:spPr/>
    </dgm:pt>
    <dgm:pt modelId="{EC76F74E-BE8F-D145-96DD-2ACAF1691D02}" type="pres">
      <dgm:prSet presAssocID="{889F5182-76F7-A34B-9D91-1567AFE95395}" presName="txTwo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156290-55BC-6F43-B966-916B79A2E511}" type="pres">
      <dgm:prSet presAssocID="{889F5182-76F7-A34B-9D91-1567AFE95395}" presName="parTransTwo" presStyleCnt="0"/>
      <dgm:spPr/>
    </dgm:pt>
    <dgm:pt modelId="{79C864E8-4939-534B-A71B-BB5F4409FE25}" type="pres">
      <dgm:prSet presAssocID="{889F5182-76F7-A34B-9D91-1567AFE95395}" presName="horzTwo" presStyleCnt="0"/>
      <dgm:spPr/>
    </dgm:pt>
    <dgm:pt modelId="{B6FEA406-1E3F-8346-BB66-0EDAA420DA0A}" type="pres">
      <dgm:prSet presAssocID="{768A8BC0-A841-E24D-A744-018978F910BA}" presName="vertThree" presStyleCnt="0"/>
      <dgm:spPr/>
    </dgm:pt>
    <dgm:pt modelId="{5FB6ECBD-04C7-4E44-96EA-6D79A1F79D00}" type="pres">
      <dgm:prSet presAssocID="{768A8BC0-A841-E24D-A744-018978F910BA}" presName="txThree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66EACD-F4B4-6945-93CA-FA5522D3FBF6}" type="pres">
      <dgm:prSet presAssocID="{768A8BC0-A841-E24D-A744-018978F910BA}" presName="horzThree" presStyleCnt="0"/>
      <dgm:spPr/>
    </dgm:pt>
    <dgm:pt modelId="{573859AF-E3AF-B545-AEEA-DAC630004EA1}" type="pres">
      <dgm:prSet presAssocID="{8C787A6D-8F17-0E42-BEF8-E88399D14753}" presName="sibSpaceTwo" presStyleCnt="0"/>
      <dgm:spPr/>
    </dgm:pt>
    <dgm:pt modelId="{E56E9830-1BFE-8041-8DCA-C01C156A7405}" type="pres">
      <dgm:prSet presAssocID="{E9BA88D9-D3CB-2448-9C38-D2F30A0E44CA}" presName="vertTwo" presStyleCnt="0"/>
      <dgm:spPr/>
    </dgm:pt>
    <dgm:pt modelId="{AF90348D-FF42-BF45-898A-3CC90B24195C}" type="pres">
      <dgm:prSet presAssocID="{E9BA88D9-D3CB-2448-9C38-D2F30A0E44CA}" presName="txTwo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90E4A9-90C2-4342-AE25-E9A837B093A5}" type="pres">
      <dgm:prSet presAssocID="{E9BA88D9-D3CB-2448-9C38-D2F30A0E44CA}" presName="horzTwo" presStyleCnt="0"/>
      <dgm:spPr/>
    </dgm:pt>
    <dgm:pt modelId="{5D75642C-8AAB-F24A-A738-7B5FEDEB1E65}" type="pres">
      <dgm:prSet presAssocID="{EE2CF7EA-4AED-8949-9FAC-670C81D9BC88}" presName="sibSpaceTwo" presStyleCnt="0"/>
      <dgm:spPr/>
    </dgm:pt>
    <dgm:pt modelId="{8C53E641-A504-CB42-BC14-5624DBF286F0}" type="pres">
      <dgm:prSet presAssocID="{E7956121-38A7-6648-9816-0C0D5C48B20E}" presName="vertTwo" presStyleCnt="0"/>
      <dgm:spPr/>
    </dgm:pt>
    <dgm:pt modelId="{ED3695AF-3CBD-CF4F-8AF0-AFF21EDB0FD0}" type="pres">
      <dgm:prSet presAssocID="{E7956121-38A7-6648-9816-0C0D5C48B20E}" presName="txTwo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FE49B4-B088-3D44-A37F-57640C19899C}" type="pres">
      <dgm:prSet presAssocID="{E7956121-38A7-6648-9816-0C0D5C48B20E}" presName="horzTwo" presStyleCnt="0"/>
      <dgm:spPr/>
    </dgm:pt>
    <dgm:pt modelId="{6F5DF50C-BE5A-354A-8D1B-679CA2DD1B3B}" type="pres">
      <dgm:prSet presAssocID="{5867E842-D271-0E44-866A-338F07807D64}" presName="sibSpaceOne" presStyleCnt="0"/>
      <dgm:spPr/>
    </dgm:pt>
    <dgm:pt modelId="{FC04813B-5087-FE41-96C6-A165CD061C36}" type="pres">
      <dgm:prSet presAssocID="{2D47B70D-B085-9442-A63D-A244983602A9}" presName="vertOne" presStyleCnt="0"/>
      <dgm:spPr/>
    </dgm:pt>
    <dgm:pt modelId="{93E6A7F3-A398-7347-AFC4-159C510CFA26}" type="pres">
      <dgm:prSet presAssocID="{2D47B70D-B085-9442-A63D-A244983602A9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65BAD9-CA0E-C540-ACE8-B243A5398AAD}" type="pres">
      <dgm:prSet presAssocID="{2D47B70D-B085-9442-A63D-A244983602A9}" presName="parTransOne" presStyleCnt="0"/>
      <dgm:spPr/>
    </dgm:pt>
    <dgm:pt modelId="{BD638F5F-CC59-B24B-B0D0-BCEA2C833176}" type="pres">
      <dgm:prSet presAssocID="{2D47B70D-B085-9442-A63D-A244983602A9}" presName="horzOne" presStyleCnt="0"/>
      <dgm:spPr/>
    </dgm:pt>
    <dgm:pt modelId="{42A2C2DC-717B-1047-931A-AA366C397BF4}" type="pres">
      <dgm:prSet presAssocID="{01F6A018-E54F-7B48-8CD4-B8189AF212F1}" presName="vertTwo" presStyleCnt="0"/>
      <dgm:spPr/>
    </dgm:pt>
    <dgm:pt modelId="{2DC302EF-5A83-4749-AD34-5DC97EE2CC9A}" type="pres">
      <dgm:prSet presAssocID="{01F6A018-E54F-7B48-8CD4-B8189AF212F1}" presName="txTwo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5D3C08-5016-7345-B11A-E15DC175F5E3}" type="pres">
      <dgm:prSet presAssocID="{01F6A018-E54F-7B48-8CD4-B8189AF212F1}" presName="horzTwo" presStyleCnt="0"/>
      <dgm:spPr/>
    </dgm:pt>
    <dgm:pt modelId="{BF063827-460A-FC4E-B29D-6954E24E5F9D}" type="pres">
      <dgm:prSet presAssocID="{BE4C3CB1-C1E9-9B45-90D3-EE3A3FCBD359}" presName="sibSpaceOne" presStyleCnt="0"/>
      <dgm:spPr/>
    </dgm:pt>
    <dgm:pt modelId="{C14DF8BA-5EAF-EE4A-BCDB-293915B67EC2}" type="pres">
      <dgm:prSet presAssocID="{3DD519EF-D060-5C4C-89A3-D4B05F1D29FC}" presName="vertOne" presStyleCnt="0"/>
      <dgm:spPr/>
    </dgm:pt>
    <dgm:pt modelId="{12C0CD98-2AC9-D049-AE72-53C3C1D85E0B}" type="pres">
      <dgm:prSet presAssocID="{3DD519EF-D060-5C4C-89A3-D4B05F1D29FC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3C57A2-A357-F04D-8779-ECE5C5D78F6D}" type="pres">
      <dgm:prSet presAssocID="{3DD519EF-D060-5C4C-89A3-D4B05F1D29FC}" presName="parTransOne" presStyleCnt="0"/>
      <dgm:spPr/>
    </dgm:pt>
    <dgm:pt modelId="{4C225414-ADE4-8C45-B8E8-52C76ED5B6CB}" type="pres">
      <dgm:prSet presAssocID="{3DD519EF-D060-5C4C-89A3-D4B05F1D29FC}" presName="horzOne" presStyleCnt="0"/>
      <dgm:spPr/>
    </dgm:pt>
    <dgm:pt modelId="{E4FE070D-EAFB-8746-8994-0C4371D5355B}" type="pres">
      <dgm:prSet presAssocID="{B4E430A6-76EF-9C45-B188-853543C5E36A}" presName="vertTwo" presStyleCnt="0"/>
      <dgm:spPr/>
    </dgm:pt>
    <dgm:pt modelId="{2DD27234-4FFF-DA42-B1BD-A93CB8C85C55}" type="pres">
      <dgm:prSet presAssocID="{B4E430A6-76EF-9C45-B188-853543C5E36A}" presName="txTwo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B77FA0-CBD2-7A42-BD91-23C6C83DFFE5}" type="pres">
      <dgm:prSet presAssocID="{B4E430A6-76EF-9C45-B188-853543C5E36A}" presName="horzTwo" presStyleCnt="0"/>
      <dgm:spPr/>
    </dgm:pt>
  </dgm:ptLst>
  <dgm:cxnLst>
    <dgm:cxn modelId="{36202CCC-CCEB-5B48-850C-77033DDD8321}" srcId="{BC6E4D32-88E4-4147-817C-F7742B17BAE2}" destId="{A498210A-CA8D-424B-A68B-D38C7298B01C}" srcOrd="2" destOrd="0" parTransId="{9BC5C22E-C174-0E4C-8FDA-50C236D11AB0}" sibTransId="{89A1B570-4F76-A44B-9D37-7AA018254CA3}"/>
    <dgm:cxn modelId="{942E9042-C5F9-5A49-A2B3-DA94487B7E78}" type="presOf" srcId="{99FD9411-349B-1843-865F-D66B4A2A5C36}" destId="{54ABBC12-3166-A948-A99B-1839A33105CF}" srcOrd="0" destOrd="0" presId="urn:microsoft.com/office/officeart/2005/8/layout/hierarchy4"/>
    <dgm:cxn modelId="{2C9FFC39-60F1-5140-8BFE-047C2DE48ED5}" type="presOf" srcId="{E7956121-38A7-6648-9816-0C0D5C48B20E}" destId="{ED3695AF-3CBD-CF4F-8AF0-AFF21EDB0FD0}" srcOrd="0" destOrd="0" presId="urn:microsoft.com/office/officeart/2005/8/layout/hierarchy4"/>
    <dgm:cxn modelId="{E13C635E-CD11-5C44-8EB9-E905F47C69B2}" srcId="{BC6E4D32-88E4-4147-817C-F7742B17BAE2}" destId="{E984AC46-8004-0649-9166-2F2A317D4F55}" srcOrd="0" destOrd="0" parTransId="{E2702A9D-2D6A-A948-8475-771C1C852E92}" sibTransId="{18E61E9C-FAC7-844B-961A-E18980A6934C}"/>
    <dgm:cxn modelId="{BCC906FC-DCF2-0949-9AD4-5CAD1535A0B6}" srcId="{2D47B70D-B085-9442-A63D-A244983602A9}" destId="{01F6A018-E54F-7B48-8CD4-B8189AF212F1}" srcOrd="0" destOrd="0" parTransId="{D9989A65-E6FF-4B43-B124-F27466842EA4}" sibTransId="{A23CB2A7-C877-774C-B6E7-025CA5D39CBA}"/>
    <dgm:cxn modelId="{B31E6D28-58C7-0C4D-BA60-BD68839E3788}" type="presOf" srcId="{A8597826-7D91-084E-ABE7-21DBE260EB07}" destId="{3160601F-DB55-EB44-8283-9A7CD9DE2578}" srcOrd="0" destOrd="0" presId="urn:microsoft.com/office/officeart/2005/8/layout/hierarchy4"/>
    <dgm:cxn modelId="{3D26131A-BCB2-524D-A620-F7CF11758A61}" srcId="{9D3DF73D-0C1F-CF4E-84CB-07E6015F8B88}" destId="{E7956121-38A7-6648-9816-0C0D5C48B20E}" srcOrd="3" destOrd="0" parTransId="{324E076C-FFAA-B949-98DF-EB30CA7F900E}" sibTransId="{03511E1B-320B-B34C-9869-0EF61EDBA4FD}"/>
    <dgm:cxn modelId="{D1B00502-C96D-1944-9590-976A8451AC6F}" type="presOf" srcId="{45DFADEA-AF71-F246-853F-F171CAB978B0}" destId="{48CE8297-A194-0C47-817F-BF7B4762FB76}" srcOrd="0" destOrd="0" presId="urn:microsoft.com/office/officeart/2005/8/layout/hierarchy4"/>
    <dgm:cxn modelId="{1D8D1764-E50A-8A4A-A91B-DFE55EB13B2D}" type="presOf" srcId="{9D3DF73D-0C1F-CF4E-84CB-07E6015F8B88}" destId="{4A7B54C3-73B5-284C-8F6B-D34BA0CDA3D2}" srcOrd="0" destOrd="0" presId="urn:microsoft.com/office/officeart/2005/8/layout/hierarchy4"/>
    <dgm:cxn modelId="{73C49716-53F5-9E46-B1BD-75AB8064BA73}" srcId="{BC6E4D32-88E4-4147-817C-F7742B17BAE2}" destId="{99FD9411-349B-1843-865F-D66B4A2A5C36}" srcOrd="3" destOrd="0" parTransId="{CC9C1BB5-9083-D643-98E5-6F9091524FDD}" sibTransId="{B5313C6C-D90D-3146-9A58-A82A4EBBBE83}"/>
    <dgm:cxn modelId="{4AACF961-F7A1-1546-A8CD-8CA50666D2F7}" srcId="{9D3DF73D-0C1F-CF4E-84CB-07E6015F8B88}" destId="{BC6E4D32-88E4-4147-817C-F7742B17BAE2}" srcOrd="0" destOrd="0" parTransId="{0E65A249-E57C-4244-A929-C95E9798F1C6}" sibTransId="{0054EC07-75CB-3A45-990F-01FF216A7AF8}"/>
    <dgm:cxn modelId="{645B4EE5-B592-834A-9D0A-544825BB9803}" srcId="{45DFADEA-AF71-F246-853F-F171CAB978B0}" destId="{3DD519EF-D060-5C4C-89A3-D4B05F1D29FC}" srcOrd="2" destOrd="0" parTransId="{0C3A6630-85D9-C649-BFDA-AA0A4F85FC0B}" sibTransId="{1D991CAE-2827-3740-A972-9BCF73D06D6A}"/>
    <dgm:cxn modelId="{1B9E6F7E-371E-B04B-B186-7B90BF63FF71}" type="presOf" srcId="{B4E430A6-76EF-9C45-B188-853543C5E36A}" destId="{2DD27234-4FFF-DA42-B1BD-A93CB8C85C55}" srcOrd="0" destOrd="0" presId="urn:microsoft.com/office/officeart/2005/8/layout/hierarchy4"/>
    <dgm:cxn modelId="{139BDA0D-27AF-C848-94BA-72A8F334FF6B}" srcId="{9D3DF73D-0C1F-CF4E-84CB-07E6015F8B88}" destId="{889F5182-76F7-A34B-9D91-1567AFE95395}" srcOrd="1" destOrd="0" parTransId="{065C900F-AAAF-6743-A19A-39834130F458}" sibTransId="{8C787A6D-8F17-0E42-BEF8-E88399D14753}"/>
    <dgm:cxn modelId="{88BA7ED7-B368-434D-B41B-08379EC52BB6}" srcId="{45DFADEA-AF71-F246-853F-F171CAB978B0}" destId="{9D3DF73D-0C1F-CF4E-84CB-07E6015F8B88}" srcOrd="0" destOrd="0" parTransId="{6190FE28-EFCA-6242-8A48-E6C31C67C5B9}" sibTransId="{5867E842-D271-0E44-866A-338F07807D64}"/>
    <dgm:cxn modelId="{AD2F7C64-A5A2-8841-B34D-3B54BAF49034}" type="presOf" srcId="{E9BA88D9-D3CB-2448-9C38-D2F30A0E44CA}" destId="{AF90348D-FF42-BF45-898A-3CC90B24195C}" srcOrd="0" destOrd="0" presId="urn:microsoft.com/office/officeart/2005/8/layout/hierarchy4"/>
    <dgm:cxn modelId="{906E30A9-CC6B-DA4D-93DB-3B8EC94505C7}" type="presOf" srcId="{F1C40D92-436C-294E-830E-29C5C8BFC004}" destId="{59ECC776-D1CD-F14C-9665-49A81592BC1E}" srcOrd="0" destOrd="0" presId="urn:microsoft.com/office/officeart/2005/8/layout/hierarchy4"/>
    <dgm:cxn modelId="{0C4EF960-3672-6143-9093-AE09A22D30E2}" srcId="{BC6E4D32-88E4-4147-817C-F7742B17BAE2}" destId="{39A15CCD-8FEC-3640-9F0D-F39F1C9A70CC}" srcOrd="5" destOrd="0" parTransId="{ABBDFE57-D524-4B40-A6AF-C3F63137BF14}" sibTransId="{5B5F4D2A-A6E8-B34A-A6C1-62FA7590BBA5}"/>
    <dgm:cxn modelId="{19859C23-2664-9D48-8933-0AB9D7350B93}" type="presOf" srcId="{A498210A-CA8D-424B-A68B-D38C7298B01C}" destId="{A18FFBB5-6176-C245-8D58-926F763BE5D7}" srcOrd="0" destOrd="0" presId="urn:microsoft.com/office/officeart/2005/8/layout/hierarchy4"/>
    <dgm:cxn modelId="{3FEF06FF-A4F4-B64D-B914-55C2759DA37A}" type="presOf" srcId="{889F5182-76F7-A34B-9D91-1567AFE95395}" destId="{EC76F74E-BE8F-D145-96DD-2ACAF1691D02}" srcOrd="0" destOrd="0" presId="urn:microsoft.com/office/officeart/2005/8/layout/hierarchy4"/>
    <dgm:cxn modelId="{C3B3BF1A-6148-FC45-AB1D-A75ABDD117AE}" srcId="{3DD519EF-D060-5C4C-89A3-D4B05F1D29FC}" destId="{B4E430A6-76EF-9C45-B188-853543C5E36A}" srcOrd="0" destOrd="0" parTransId="{97DE8D24-89F5-B849-B733-8252DE377775}" sibTransId="{5E858ACD-59E5-FF47-B782-C48596F3ACE6}"/>
    <dgm:cxn modelId="{DF45D4AA-5168-5347-86A3-032D7FCC333F}" srcId="{A498210A-CA8D-424B-A68B-D38C7298B01C}" destId="{F1C40D92-436C-294E-830E-29C5C8BFC004}" srcOrd="0" destOrd="0" parTransId="{74A15A26-880D-614F-8A5B-196CDB4610A7}" sibTransId="{B672494F-DACA-4A44-A8DD-09D6C629E1A2}"/>
    <dgm:cxn modelId="{ACF80466-085A-BD4A-AB28-C5E71F9AFD1A}" type="presOf" srcId="{2D47B70D-B085-9442-A63D-A244983602A9}" destId="{93E6A7F3-A398-7347-AFC4-159C510CFA26}" srcOrd="0" destOrd="0" presId="urn:microsoft.com/office/officeart/2005/8/layout/hierarchy4"/>
    <dgm:cxn modelId="{D3568527-1E3D-AC4C-94DC-F2960FD62157}" type="presOf" srcId="{01F6A018-E54F-7B48-8CD4-B8189AF212F1}" destId="{2DC302EF-5A83-4749-AD34-5DC97EE2CC9A}" srcOrd="0" destOrd="0" presId="urn:microsoft.com/office/officeart/2005/8/layout/hierarchy4"/>
    <dgm:cxn modelId="{6F25EAB6-968A-7C46-97DB-BFEE1A9678B4}" srcId="{45DFADEA-AF71-F246-853F-F171CAB978B0}" destId="{2D47B70D-B085-9442-A63D-A244983602A9}" srcOrd="1" destOrd="0" parTransId="{6C8C657D-818D-9D44-86AD-A3BDAA1CF87F}" sibTransId="{BE4C3CB1-C1E9-9B45-90D3-EE3A3FCBD359}"/>
    <dgm:cxn modelId="{2B0249DC-683B-134C-B044-780D7DA19644}" type="presOf" srcId="{BC6E4D32-88E4-4147-817C-F7742B17BAE2}" destId="{C159137B-3A65-0E44-8610-84B99126F970}" srcOrd="0" destOrd="0" presId="urn:microsoft.com/office/officeart/2005/8/layout/hierarchy4"/>
    <dgm:cxn modelId="{F365B3C1-452D-714A-BE40-FFE650394F4B}" srcId="{E984AC46-8004-0649-9166-2F2A317D4F55}" destId="{A8597826-7D91-084E-ABE7-21DBE260EB07}" srcOrd="0" destOrd="0" parTransId="{8E2FA415-A94B-F746-97C8-E659C9908C49}" sibTransId="{72B8F23B-3ADF-4E43-B8A5-CFBD91F1209D}"/>
    <dgm:cxn modelId="{224A4656-C717-0B4D-BB3F-BC2DF31D11B9}" srcId="{889F5182-76F7-A34B-9D91-1567AFE95395}" destId="{768A8BC0-A841-E24D-A744-018978F910BA}" srcOrd="0" destOrd="0" parTransId="{EC87B4CA-0149-4643-A0B6-5DC70E1D831C}" sibTransId="{CAF410E9-68CE-0F44-A83E-15F3DEE81651}"/>
    <dgm:cxn modelId="{018A6403-103F-3C41-801A-852DBCF6AD78}" type="presOf" srcId="{768A8BC0-A841-E24D-A744-018978F910BA}" destId="{5FB6ECBD-04C7-4E44-96EA-6D79A1F79D00}" srcOrd="0" destOrd="0" presId="urn:microsoft.com/office/officeart/2005/8/layout/hierarchy4"/>
    <dgm:cxn modelId="{5302FB8C-684C-C041-BEB4-35BC134FA2D2}" type="presOf" srcId="{39A15CCD-8FEC-3640-9F0D-F39F1C9A70CC}" destId="{73A4DC31-E3AC-A64E-8D36-51B16D27F8F4}" srcOrd="0" destOrd="0" presId="urn:microsoft.com/office/officeart/2005/8/layout/hierarchy4"/>
    <dgm:cxn modelId="{249932EA-2ADD-2347-8F2B-E209B23667C1}" srcId="{04213D96-0AAA-484F-B28D-D7481CC3018C}" destId="{6E57F283-C0EA-3B47-A842-4696D45FC290}" srcOrd="0" destOrd="0" parTransId="{6F31AD6E-CE97-6E42-B043-75D699E4B72B}" sibTransId="{F3E1CFD2-EBE2-524D-AA24-E5F3D71944C0}"/>
    <dgm:cxn modelId="{657B523E-0725-0044-8787-88247B4FF517}" type="presOf" srcId="{04213D96-0AAA-484F-B28D-D7481CC3018C}" destId="{F726F666-DBB6-0A44-A3EC-5B5B3EC9FD6C}" srcOrd="0" destOrd="0" presId="urn:microsoft.com/office/officeart/2005/8/layout/hierarchy4"/>
    <dgm:cxn modelId="{5262B9F3-6C1D-2D47-81D0-47EE09C7B186}" type="presOf" srcId="{67F71911-7F39-044D-BAE7-46A35FAF54F2}" destId="{779CFBC6-7C9E-8C43-B2D5-2A116E389E56}" srcOrd="0" destOrd="0" presId="urn:microsoft.com/office/officeart/2005/8/layout/hierarchy4"/>
    <dgm:cxn modelId="{D8686BA0-621B-E64A-83CF-86B7A4EA533E}" srcId="{BC6E4D32-88E4-4147-817C-F7742B17BAE2}" destId="{04213D96-0AAA-484F-B28D-D7481CC3018C}" srcOrd="1" destOrd="0" parTransId="{C4E40EE0-EB59-E840-BCC4-627894C0BED5}" sibTransId="{7BD95B8E-3045-A649-BB7F-00F742DED4BC}"/>
    <dgm:cxn modelId="{C60F71B4-3933-B64A-9263-9896F52556CF}" type="presOf" srcId="{E984AC46-8004-0649-9166-2F2A317D4F55}" destId="{E2F85001-BD00-8346-86C8-77B1BBB8BCF9}" srcOrd="0" destOrd="0" presId="urn:microsoft.com/office/officeart/2005/8/layout/hierarchy4"/>
    <dgm:cxn modelId="{C028E6F0-EDB1-3D45-9F2F-7D97D717FED8}" type="presOf" srcId="{6E57F283-C0EA-3B47-A842-4696D45FC290}" destId="{ECF4EFFB-47BE-0B43-BA48-3454B2FD81DA}" srcOrd="0" destOrd="0" presId="urn:microsoft.com/office/officeart/2005/8/layout/hierarchy4"/>
    <dgm:cxn modelId="{6A8C3DFB-07CC-4C4D-BBCD-01E8C26A2D98}" srcId="{9D3DF73D-0C1F-CF4E-84CB-07E6015F8B88}" destId="{E9BA88D9-D3CB-2448-9C38-D2F30A0E44CA}" srcOrd="2" destOrd="0" parTransId="{AE317D96-7199-F64E-9EDC-9183E17D3AED}" sibTransId="{EE2CF7EA-4AED-8949-9FAC-670C81D9BC88}"/>
    <dgm:cxn modelId="{9BA0B827-F00C-B144-88B2-2B668ECE1A9B}" type="presOf" srcId="{3DD519EF-D060-5C4C-89A3-D4B05F1D29FC}" destId="{12C0CD98-2AC9-D049-AE72-53C3C1D85E0B}" srcOrd="0" destOrd="0" presId="urn:microsoft.com/office/officeart/2005/8/layout/hierarchy4"/>
    <dgm:cxn modelId="{2AACBB6E-6C4B-CB42-B1F2-F87333BEAEDA}" srcId="{BC6E4D32-88E4-4147-817C-F7742B17BAE2}" destId="{67F71911-7F39-044D-BAE7-46A35FAF54F2}" srcOrd="4" destOrd="0" parTransId="{4724FB3E-8667-6E47-944C-CA8A2581FCFC}" sibTransId="{4C7ADBA3-05DB-F94F-B1C1-6AD416616FC6}"/>
    <dgm:cxn modelId="{CECCDF22-F2A4-7849-8173-8D7503B6AF65}" type="presParOf" srcId="{48CE8297-A194-0C47-817F-BF7B4762FB76}" destId="{02782A66-C45F-3845-AAA9-D0B67E260DFE}" srcOrd="0" destOrd="0" presId="urn:microsoft.com/office/officeart/2005/8/layout/hierarchy4"/>
    <dgm:cxn modelId="{06DE570F-AA15-F649-9524-29598679CEAD}" type="presParOf" srcId="{02782A66-C45F-3845-AAA9-D0B67E260DFE}" destId="{4A7B54C3-73B5-284C-8F6B-D34BA0CDA3D2}" srcOrd="0" destOrd="0" presId="urn:microsoft.com/office/officeart/2005/8/layout/hierarchy4"/>
    <dgm:cxn modelId="{8BA18D89-0EB2-3344-80A7-9AB90ACC3EAB}" type="presParOf" srcId="{02782A66-C45F-3845-AAA9-D0B67E260DFE}" destId="{A5AF90D0-A131-274E-AF23-2522ECFDDA6D}" srcOrd="1" destOrd="0" presId="urn:microsoft.com/office/officeart/2005/8/layout/hierarchy4"/>
    <dgm:cxn modelId="{7F2CD2C7-BF33-194C-91F7-8A4038395655}" type="presParOf" srcId="{02782A66-C45F-3845-AAA9-D0B67E260DFE}" destId="{2DDA34CE-6974-E448-984B-135B96F32A25}" srcOrd="2" destOrd="0" presId="urn:microsoft.com/office/officeart/2005/8/layout/hierarchy4"/>
    <dgm:cxn modelId="{ED8F5983-DFFA-0547-A2A4-D864FA00D3E7}" type="presParOf" srcId="{2DDA34CE-6974-E448-984B-135B96F32A25}" destId="{9F15D4D6-7D4C-814A-B4E3-C6A80D65EAF7}" srcOrd="0" destOrd="0" presId="urn:microsoft.com/office/officeart/2005/8/layout/hierarchy4"/>
    <dgm:cxn modelId="{7F44802E-03E2-114D-8DD8-FAD50EFAF219}" type="presParOf" srcId="{9F15D4D6-7D4C-814A-B4E3-C6A80D65EAF7}" destId="{C159137B-3A65-0E44-8610-84B99126F970}" srcOrd="0" destOrd="0" presId="urn:microsoft.com/office/officeart/2005/8/layout/hierarchy4"/>
    <dgm:cxn modelId="{BF501B3C-BC0E-454D-94A6-3F4DA982A3AD}" type="presParOf" srcId="{9F15D4D6-7D4C-814A-B4E3-C6A80D65EAF7}" destId="{4F65A5B4-91C5-334F-BBAB-92B067442554}" srcOrd="1" destOrd="0" presId="urn:microsoft.com/office/officeart/2005/8/layout/hierarchy4"/>
    <dgm:cxn modelId="{928CDEC4-9D6B-0949-9C03-E1B77019E99B}" type="presParOf" srcId="{9F15D4D6-7D4C-814A-B4E3-C6A80D65EAF7}" destId="{8394B1E7-516F-D64B-9795-2D2A7165E367}" srcOrd="2" destOrd="0" presId="urn:microsoft.com/office/officeart/2005/8/layout/hierarchy4"/>
    <dgm:cxn modelId="{14F0DD66-089A-9042-9FF5-F48213A26D4A}" type="presParOf" srcId="{8394B1E7-516F-D64B-9795-2D2A7165E367}" destId="{0FF25C74-8E1F-234B-A2F3-E158C330CF88}" srcOrd="0" destOrd="0" presId="urn:microsoft.com/office/officeart/2005/8/layout/hierarchy4"/>
    <dgm:cxn modelId="{B0CABB7D-6365-614A-84D9-BD1066ED2B92}" type="presParOf" srcId="{0FF25C74-8E1F-234B-A2F3-E158C330CF88}" destId="{E2F85001-BD00-8346-86C8-77B1BBB8BCF9}" srcOrd="0" destOrd="0" presId="urn:microsoft.com/office/officeart/2005/8/layout/hierarchy4"/>
    <dgm:cxn modelId="{42873F46-1A7D-5B45-AA2A-76026BDFACA0}" type="presParOf" srcId="{0FF25C74-8E1F-234B-A2F3-E158C330CF88}" destId="{57B451BA-00CB-BC43-95A9-7E257DD4F3D7}" srcOrd="1" destOrd="0" presId="urn:microsoft.com/office/officeart/2005/8/layout/hierarchy4"/>
    <dgm:cxn modelId="{29E2450E-188F-E84B-9FF3-B3147D3427AF}" type="presParOf" srcId="{0FF25C74-8E1F-234B-A2F3-E158C330CF88}" destId="{54997F48-816D-0249-BB77-36AA4AB2B88C}" srcOrd="2" destOrd="0" presId="urn:microsoft.com/office/officeart/2005/8/layout/hierarchy4"/>
    <dgm:cxn modelId="{26F23828-4BB6-8049-9B3C-74C75078EF57}" type="presParOf" srcId="{54997F48-816D-0249-BB77-36AA4AB2B88C}" destId="{88FAEACA-2A16-3349-B539-650566DF6089}" srcOrd="0" destOrd="0" presId="urn:microsoft.com/office/officeart/2005/8/layout/hierarchy4"/>
    <dgm:cxn modelId="{20921560-B560-9243-A0D7-F602EB1724C7}" type="presParOf" srcId="{88FAEACA-2A16-3349-B539-650566DF6089}" destId="{3160601F-DB55-EB44-8283-9A7CD9DE2578}" srcOrd="0" destOrd="0" presId="urn:microsoft.com/office/officeart/2005/8/layout/hierarchy4"/>
    <dgm:cxn modelId="{31EDF027-CC14-4345-9D18-1959DC362255}" type="presParOf" srcId="{88FAEACA-2A16-3349-B539-650566DF6089}" destId="{B92C9F3C-C529-3C49-B227-4721FD50EDA2}" srcOrd="1" destOrd="0" presId="urn:microsoft.com/office/officeart/2005/8/layout/hierarchy4"/>
    <dgm:cxn modelId="{C451ECB0-5BFB-194A-BC26-A88F0F564357}" type="presParOf" srcId="{8394B1E7-516F-D64B-9795-2D2A7165E367}" destId="{AB405206-F748-674E-8A08-910C98DA78D5}" srcOrd="1" destOrd="0" presId="urn:microsoft.com/office/officeart/2005/8/layout/hierarchy4"/>
    <dgm:cxn modelId="{680FAA19-13F1-304D-AD6A-DFB35DB79172}" type="presParOf" srcId="{8394B1E7-516F-D64B-9795-2D2A7165E367}" destId="{0A4C949A-B91A-3844-8D96-BA0A545E07EC}" srcOrd="2" destOrd="0" presId="urn:microsoft.com/office/officeart/2005/8/layout/hierarchy4"/>
    <dgm:cxn modelId="{2807C77F-C649-7345-8E0B-76F64771E406}" type="presParOf" srcId="{0A4C949A-B91A-3844-8D96-BA0A545E07EC}" destId="{F726F666-DBB6-0A44-A3EC-5B5B3EC9FD6C}" srcOrd="0" destOrd="0" presId="urn:microsoft.com/office/officeart/2005/8/layout/hierarchy4"/>
    <dgm:cxn modelId="{482BBC81-8FDB-3548-AFFB-11BE70B49630}" type="presParOf" srcId="{0A4C949A-B91A-3844-8D96-BA0A545E07EC}" destId="{D66E7D3C-15A5-6B4A-ACE2-A70A5FE755E0}" srcOrd="1" destOrd="0" presId="urn:microsoft.com/office/officeart/2005/8/layout/hierarchy4"/>
    <dgm:cxn modelId="{B5CE6F99-83EF-9746-AB54-884A483F88F1}" type="presParOf" srcId="{0A4C949A-B91A-3844-8D96-BA0A545E07EC}" destId="{FC4DA9E0-8902-C547-836D-D693794651E8}" srcOrd="2" destOrd="0" presId="urn:microsoft.com/office/officeart/2005/8/layout/hierarchy4"/>
    <dgm:cxn modelId="{8FCA1463-6473-0B42-B889-648F5E760D81}" type="presParOf" srcId="{FC4DA9E0-8902-C547-836D-D693794651E8}" destId="{11BD6D66-23A7-6441-8C5E-DB94A677F0F2}" srcOrd="0" destOrd="0" presId="urn:microsoft.com/office/officeart/2005/8/layout/hierarchy4"/>
    <dgm:cxn modelId="{A42E8063-3FC9-2A44-BF84-BF6552A4DC02}" type="presParOf" srcId="{11BD6D66-23A7-6441-8C5E-DB94A677F0F2}" destId="{ECF4EFFB-47BE-0B43-BA48-3454B2FD81DA}" srcOrd="0" destOrd="0" presId="urn:microsoft.com/office/officeart/2005/8/layout/hierarchy4"/>
    <dgm:cxn modelId="{C903423D-5275-934A-86E9-AA555E65CAB8}" type="presParOf" srcId="{11BD6D66-23A7-6441-8C5E-DB94A677F0F2}" destId="{98AFAADC-2BBC-FD4A-80D4-6B0DABF476CD}" srcOrd="1" destOrd="0" presId="urn:microsoft.com/office/officeart/2005/8/layout/hierarchy4"/>
    <dgm:cxn modelId="{4B03FADF-D81A-2F4B-AF29-181F07402414}" type="presParOf" srcId="{8394B1E7-516F-D64B-9795-2D2A7165E367}" destId="{9F962967-90BF-C044-A82A-068E26BD15B3}" srcOrd="3" destOrd="0" presId="urn:microsoft.com/office/officeart/2005/8/layout/hierarchy4"/>
    <dgm:cxn modelId="{592B9A70-7477-F545-B537-70701049471E}" type="presParOf" srcId="{8394B1E7-516F-D64B-9795-2D2A7165E367}" destId="{2EFAAF35-3879-A440-AB77-1CA50A13385D}" srcOrd="4" destOrd="0" presId="urn:microsoft.com/office/officeart/2005/8/layout/hierarchy4"/>
    <dgm:cxn modelId="{4EEB3B2D-E7A6-2D4B-833E-9D999307ABF9}" type="presParOf" srcId="{2EFAAF35-3879-A440-AB77-1CA50A13385D}" destId="{A18FFBB5-6176-C245-8D58-926F763BE5D7}" srcOrd="0" destOrd="0" presId="urn:microsoft.com/office/officeart/2005/8/layout/hierarchy4"/>
    <dgm:cxn modelId="{61E84904-C757-1F4E-B66B-1B767D4C4113}" type="presParOf" srcId="{2EFAAF35-3879-A440-AB77-1CA50A13385D}" destId="{4CBCEBEE-F6BB-E942-AAF0-2AD4C91CB39E}" srcOrd="1" destOrd="0" presId="urn:microsoft.com/office/officeart/2005/8/layout/hierarchy4"/>
    <dgm:cxn modelId="{3965F0D9-BB20-DE4E-9B60-36281C3116AC}" type="presParOf" srcId="{2EFAAF35-3879-A440-AB77-1CA50A13385D}" destId="{D9175E3D-0C66-934A-9D89-86F4472AA311}" srcOrd="2" destOrd="0" presId="urn:microsoft.com/office/officeart/2005/8/layout/hierarchy4"/>
    <dgm:cxn modelId="{9D240120-4DDB-0340-8B91-8FF967EDF15E}" type="presParOf" srcId="{D9175E3D-0C66-934A-9D89-86F4472AA311}" destId="{7A13819E-2CDD-7249-8E87-C882E54C9742}" srcOrd="0" destOrd="0" presId="urn:microsoft.com/office/officeart/2005/8/layout/hierarchy4"/>
    <dgm:cxn modelId="{748D40EA-7483-9044-827F-F1AC5DB40071}" type="presParOf" srcId="{7A13819E-2CDD-7249-8E87-C882E54C9742}" destId="{59ECC776-D1CD-F14C-9665-49A81592BC1E}" srcOrd="0" destOrd="0" presId="urn:microsoft.com/office/officeart/2005/8/layout/hierarchy4"/>
    <dgm:cxn modelId="{FF2F8912-3C4E-F74A-8282-4FAAB1212D30}" type="presParOf" srcId="{7A13819E-2CDD-7249-8E87-C882E54C9742}" destId="{A3E53E9E-7B9C-C443-95B9-286697EA32C3}" srcOrd="1" destOrd="0" presId="urn:microsoft.com/office/officeart/2005/8/layout/hierarchy4"/>
    <dgm:cxn modelId="{18AD58B4-0107-5E4C-A2F7-54E36BD06B48}" type="presParOf" srcId="{8394B1E7-516F-D64B-9795-2D2A7165E367}" destId="{FA9D96BF-916A-FB46-AFD3-073FB50A7EF5}" srcOrd="5" destOrd="0" presId="urn:microsoft.com/office/officeart/2005/8/layout/hierarchy4"/>
    <dgm:cxn modelId="{06000EA4-1184-5C42-B9F3-CBF153FF9CE8}" type="presParOf" srcId="{8394B1E7-516F-D64B-9795-2D2A7165E367}" destId="{C62DFED7-939E-E844-AF72-ACA7A069F177}" srcOrd="6" destOrd="0" presId="urn:microsoft.com/office/officeart/2005/8/layout/hierarchy4"/>
    <dgm:cxn modelId="{97FCB2AD-B646-1141-8F52-8BEC95C7038E}" type="presParOf" srcId="{C62DFED7-939E-E844-AF72-ACA7A069F177}" destId="{54ABBC12-3166-A948-A99B-1839A33105CF}" srcOrd="0" destOrd="0" presId="urn:microsoft.com/office/officeart/2005/8/layout/hierarchy4"/>
    <dgm:cxn modelId="{7EF8958A-A2CC-C84B-8FC3-715798B3E0E1}" type="presParOf" srcId="{C62DFED7-939E-E844-AF72-ACA7A069F177}" destId="{F8800157-3FC6-9942-BFC1-5987A614D736}" srcOrd="1" destOrd="0" presId="urn:microsoft.com/office/officeart/2005/8/layout/hierarchy4"/>
    <dgm:cxn modelId="{8402BB40-1CC7-AE4A-BC42-FA782FDD2047}" type="presParOf" srcId="{8394B1E7-516F-D64B-9795-2D2A7165E367}" destId="{9261DBA2-5F8C-BD48-A58B-8E855310E309}" srcOrd="7" destOrd="0" presId="urn:microsoft.com/office/officeart/2005/8/layout/hierarchy4"/>
    <dgm:cxn modelId="{31DD5447-C851-A84C-8781-32FA0361191E}" type="presParOf" srcId="{8394B1E7-516F-D64B-9795-2D2A7165E367}" destId="{474D1E37-AF14-EB46-8913-4012068E9AB3}" srcOrd="8" destOrd="0" presId="urn:microsoft.com/office/officeart/2005/8/layout/hierarchy4"/>
    <dgm:cxn modelId="{73093A7E-C349-2145-976D-2C18BC502759}" type="presParOf" srcId="{474D1E37-AF14-EB46-8913-4012068E9AB3}" destId="{779CFBC6-7C9E-8C43-B2D5-2A116E389E56}" srcOrd="0" destOrd="0" presId="urn:microsoft.com/office/officeart/2005/8/layout/hierarchy4"/>
    <dgm:cxn modelId="{B75D4ACD-E19A-F045-99EC-57DC0F6FE8C0}" type="presParOf" srcId="{474D1E37-AF14-EB46-8913-4012068E9AB3}" destId="{623896E6-BB70-364B-8C24-771D254F97E4}" srcOrd="1" destOrd="0" presId="urn:microsoft.com/office/officeart/2005/8/layout/hierarchy4"/>
    <dgm:cxn modelId="{9290383A-87EE-314C-999F-A02982EB5A49}" type="presParOf" srcId="{8394B1E7-516F-D64B-9795-2D2A7165E367}" destId="{9B5248D2-D710-6F49-A2E4-1772EC78CF51}" srcOrd="9" destOrd="0" presId="urn:microsoft.com/office/officeart/2005/8/layout/hierarchy4"/>
    <dgm:cxn modelId="{C8DAE5F9-2744-E34D-9016-82167A8B8E6A}" type="presParOf" srcId="{8394B1E7-516F-D64B-9795-2D2A7165E367}" destId="{25152FD3-92E3-C143-AF2B-033E9D883C6F}" srcOrd="10" destOrd="0" presId="urn:microsoft.com/office/officeart/2005/8/layout/hierarchy4"/>
    <dgm:cxn modelId="{81B9C9F0-2C85-0E48-9112-47EC8715843A}" type="presParOf" srcId="{25152FD3-92E3-C143-AF2B-033E9D883C6F}" destId="{73A4DC31-E3AC-A64E-8D36-51B16D27F8F4}" srcOrd="0" destOrd="0" presId="urn:microsoft.com/office/officeart/2005/8/layout/hierarchy4"/>
    <dgm:cxn modelId="{562F3D47-28D0-2346-8E54-7811844D1460}" type="presParOf" srcId="{25152FD3-92E3-C143-AF2B-033E9D883C6F}" destId="{719F61C6-BDF2-7648-AD6A-E5A594B26992}" srcOrd="1" destOrd="0" presId="urn:microsoft.com/office/officeart/2005/8/layout/hierarchy4"/>
    <dgm:cxn modelId="{D3211993-EB09-334E-9390-CD9A40E74757}" type="presParOf" srcId="{2DDA34CE-6974-E448-984B-135B96F32A25}" destId="{6F86BC92-4E2F-2F47-AA3A-D418B8CC3D26}" srcOrd="1" destOrd="0" presId="urn:microsoft.com/office/officeart/2005/8/layout/hierarchy4"/>
    <dgm:cxn modelId="{FB824187-E433-4E4A-83F8-E2CD693CC4B1}" type="presParOf" srcId="{2DDA34CE-6974-E448-984B-135B96F32A25}" destId="{BE6682C2-FD44-0C45-AF64-92DEB35AFA15}" srcOrd="2" destOrd="0" presId="urn:microsoft.com/office/officeart/2005/8/layout/hierarchy4"/>
    <dgm:cxn modelId="{2266BD9C-5F82-6640-9173-B81B28DF2635}" type="presParOf" srcId="{BE6682C2-FD44-0C45-AF64-92DEB35AFA15}" destId="{EC76F74E-BE8F-D145-96DD-2ACAF1691D02}" srcOrd="0" destOrd="0" presId="urn:microsoft.com/office/officeart/2005/8/layout/hierarchy4"/>
    <dgm:cxn modelId="{580C680E-2AA2-AD45-B702-F3FABFA32751}" type="presParOf" srcId="{BE6682C2-FD44-0C45-AF64-92DEB35AFA15}" destId="{CA156290-55BC-6F43-B966-916B79A2E511}" srcOrd="1" destOrd="0" presId="urn:microsoft.com/office/officeart/2005/8/layout/hierarchy4"/>
    <dgm:cxn modelId="{58CB995A-D6E4-994C-AA4E-2C08C6E09FF9}" type="presParOf" srcId="{BE6682C2-FD44-0C45-AF64-92DEB35AFA15}" destId="{79C864E8-4939-534B-A71B-BB5F4409FE25}" srcOrd="2" destOrd="0" presId="urn:microsoft.com/office/officeart/2005/8/layout/hierarchy4"/>
    <dgm:cxn modelId="{347825C5-45A8-034B-AAF4-E3E0A774DFAC}" type="presParOf" srcId="{79C864E8-4939-534B-A71B-BB5F4409FE25}" destId="{B6FEA406-1E3F-8346-BB66-0EDAA420DA0A}" srcOrd="0" destOrd="0" presId="urn:microsoft.com/office/officeart/2005/8/layout/hierarchy4"/>
    <dgm:cxn modelId="{7D2DB832-C8AD-2942-95F8-2F898F085FF2}" type="presParOf" srcId="{B6FEA406-1E3F-8346-BB66-0EDAA420DA0A}" destId="{5FB6ECBD-04C7-4E44-96EA-6D79A1F79D00}" srcOrd="0" destOrd="0" presId="urn:microsoft.com/office/officeart/2005/8/layout/hierarchy4"/>
    <dgm:cxn modelId="{D48AA9D8-89D5-AA4F-8EC8-4CBADE59B07E}" type="presParOf" srcId="{B6FEA406-1E3F-8346-BB66-0EDAA420DA0A}" destId="{8766EACD-F4B4-6945-93CA-FA5522D3FBF6}" srcOrd="1" destOrd="0" presId="urn:microsoft.com/office/officeart/2005/8/layout/hierarchy4"/>
    <dgm:cxn modelId="{67B0C501-E010-1D4C-B3D4-795A9A87289A}" type="presParOf" srcId="{2DDA34CE-6974-E448-984B-135B96F32A25}" destId="{573859AF-E3AF-B545-AEEA-DAC630004EA1}" srcOrd="3" destOrd="0" presId="urn:microsoft.com/office/officeart/2005/8/layout/hierarchy4"/>
    <dgm:cxn modelId="{E63C78F7-8E2B-5C46-9D59-4288C3852FAD}" type="presParOf" srcId="{2DDA34CE-6974-E448-984B-135B96F32A25}" destId="{E56E9830-1BFE-8041-8DCA-C01C156A7405}" srcOrd="4" destOrd="0" presId="urn:microsoft.com/office/officeart/2005/8/layout/hierarchy4"/>
    <dgm:cxn modelId="{6B4AB2E1-6C94-B340-A240-6226242955F6}" type="presParOf" srcId="{E56E9830-1BFE-8041-8DCA-C01C156A7405}" destId="{AF90348D-FF42-BF45-898A-3CC90B24195C}" srcOrd="0" destOrd="0" presId="urn:microsoft.com/office/officeart/2005/8/layout/hierarchy4"/>
    <dgm:cxn modelId="{536D73B6-D11C-604A-A462-1AD7D27A652C}" type="presParOf" srcId="{E56E9830-1BFE-8041-8DCA-C01C156A7405}" destId="{8190E4A9-90C2-4342-AE25-E9A837B093A5}" srcOrd="1" destOrd="0" presId="urn:microsoft.com/office/officeart/2005/8/layout/hierarchy4"/>
    <dgm:cxn modelId="{3A5896C9-47B3-2240-AEC6-11F9BE48E2E2}" type="presParOf" srcId="{2DDA34CE-6974-E448-984B-135B96F32A25}" destId="{5D75642C-8AAB-F24A-A738-7B5FEDEB1E65}" srcOrd="5" destOrd="0" presId="urn:microsoft.com/office/officeart/2005/8/layout/hierarchy4"/>
    <dgm:cxn modelId="{D45B0FC9-6984-1743-A502-8E79763D84F3}" type="presParOf" srcId="{2DDA34CE-6974-E448-984B-135B96F32A25}" destId="{8C53E641-A504-CB42-BC14-5624DBF286F0}" srcOrd="6" destOrd="0" presId="urn:microsoft.com/office/officeart/2005/8/layout/hierarchy4"/>
    <dgm:cxn modelId="{B933717B-53B0-C947-9D71-FC62F8C6E1B2}" type="presParOf" srcId="{8C53E641-A504-CB42-BC14-5624DBF286F0}" destId="{ED3695AF-3CBD-CF4F-8AF0-AFF21EDB0FD0}" srcOrd="0" destOrd="0" presId="urn:microsoft.com/office/officeart/2005/8/layout/hierarchy4"/>
    <dgm:cxn modelId="{8D0FD703-C730-8843-A77B-2807B0B64A08}" type="presParOf" srcId="{8C53E641-A504-CB42-BC14-5624DBF286F0}" destId="{02FE49B4-B088-3D44-A37F-57640C19899C}" srcOrd="1" destOrd="0" presId="urn:microsoft.com/office/officeart/2005/8/layout/hierarchy4"/>
    <dgm:cxn modelId="{BC197BEE-70E2-6E4A-8AB8-F8BA426AA786}" type="presParOf" srcId="{48CE8297-A194-0C47-817F-BF7B4762FB76}" destId="{6F5DF50C-BE5A-354A-8D1B-679CA2DD1B3B}" srcOrd="1" destOrd="0" presId="urn:microsoft.com/office/officeart/2005/8/layout/hierarchy4"/>
    <dgm:cxn modelId="{81AC2C25-DD31-124D-98D3-AE80F5D3A767}" type="presParOf" srcId="{48CE8297-A194-0C47-817F-BF7B4762FB76}" destId="{FC04813B-5087-FE41-96C6-A165CD061C36}" srcOrd="2" destOrd="0" presId="urn:microsoft.com/office/officeart/2005/8/layout/hierarchy4"/>
    <dgm:cxn modelId="{B34B1965-408B-1B40-B3E5-2A824799FE99}" type="presParOf" srcId="{FC04813B-5087-FE41-96C6-A165CD061C36}" destId="{93E6A7F3-A398-7347-AFC4-159C510CFA26}" srcOrd="0" destOrd="0" presId="urn:microsoft.com/office/officeart/2005/8/layout/hierarchy4"/>
    <dgm:cxn modelId="{0C91E7F5-D633-F74A-8048-10C81D828BAF}" type="presParOf" srcId="{FC04813B-5087-FE41-96C6-A165CD061C36}" destId="{C465BAD9-CA0E-C540-ACE8-B243A5398AAD}" srcOrd="1" destOrd="0" presId="urn:microsoft.com/office/officeart/2005/8/layout/hierarchy4"/>
    <dgm:cxn modelId="{E93B6441-FD36-D640-AA20-FA8C770445F9}" type="presParOf" srcId="{FC04813B-5087-FE41-96C6-A165CD061C36}" destId="{BD638F5F-CC59-B24B-B0D0-BCEA2C833176}" srcOrd="2" destOrd="0" presId="urn:microsoft.com/office/officeart/2005/8/layout/hierarchy4"/>
    <dgm:cxn modelId="{100C7BC8-9D97-DD4D-8A65-24B704C3F0CB}" type="presParOf" srcId="{BD638F5F-CC59-B24B-B0D0-BCEA2C833176}" destId="{42A2C2DC-717B-1047-931A-AA366C397BF4}" srcOrd="0" destOrd="0" presId="urn:microsoft.com/office/officeart/2005/8/layout/hierarchy4"/>
    <dgm:cxn modelId="{D093929E-382C-8D47-A6A8-075E3E1EA914}" type="presParOf" srcId="{42A2C2DC-717B-1047-931A-AA366C397BF4}" destId="{2DC302EF-5A83-4749-AD34-5DC97EE2CC9A}" srcOrd="0" destOrd="0" presId="urn:microsoft.com/office/officeart/2005/8/layout/hierarchy4"/>
    <dgm:cxn modelId="{21A96A95-E9DC-EC49-AD62-C0F62645201A}" type="presParOf" srcId="{42A2C2DC-717B-1047-931A-AA366C397BF4}" destId="{D45D3C08-5016-7345-B11A-E15DC175F5E3}" srcOrd="1" destOrd="0" presId="urn:microsoft.com/office/officeart/2005/8/layout/hierarchy4"/>
    <dgm:cxn modelId="{A256B9ED-9AFC-2B4A-85BE-A70C9FD56E73}" type="presParOf" srcId="{48CE8297-A194-0C47-817F-BF7B4762FB76}" destId="{BF063827-460A-FC4E-B29D-6954E24E5F9D}" srcOrd="3" destOrd="0" presId="urn:microsoft.com/office/officeart/2005/8/layout/hierarchy4"/>
    <dgm:cxn modelId="{8E0A2C82-66EE-E24F-B2B9-9A8F07BE3F5D}" type="presParOf" srcId="{48CE8297-A194-0C47-817F-BF7B4762FB76}" destId="{C14DF8BA-5EAF-EE4A-BCDB-293915B67EC2}" srcOrd="4" destOrd="0" presId="urn:microsoft.com/office/officeart/2005/8/layout/hierarchy4"/>
    <dgm:cxn modelId="{99237834-966E-294E-BFEF-1A65DE0F0E79}" type="presParOf" srcId="{C14DF8BA-5EAF-EE4A-BCDB-293915B67EC2}" destId="{12C0CD98-2AC9-D049-AE72-53C3C1D85E0B}" srcOrd="0" destOrd="0" presId="urn:microsoft.com/office/officeart/2005/8/layout/hierarchy4"/>
    <dgm:cxn modelId="{EB279B4B-74FF-754E-BDC5-0935EF54BE79}" type="presParOf" srcId="{C14DF8BA-5EAF-EE4A-BCDB-293915B67EC2}" destId="{043C57A2-A357-F04D-8779-ECE5C5D78F6D}" srcOrd="1" destOrd="0" presId="urn:microsoft.com/office/officeart/2005/8/layout/hierarchy4"/>
    <dgm:cxn modelId="{3A6A6817-AF88-AF4C-8E00-3D25C821F79F}" type="presParOf" srcId="{C14DF8BA-5EAF-EE4A-BCDB-293915B67EC2}" destId="{4C225414-ADE4-8C45-B8E8-52C76ED5B6CB}" srcOrd="2" destOrd="0" presId="urn:microsoft.com/office/officeart/2005/8/layout/hierarchy4"/>
    <dgm:cxn modelId="{D5A68FF3-24A9-CA4C-A8B9-3D6EE8835087}" type="presParOf" srcId="{4C225414-ADE4-8C45-B8E8-52C76ED5B6CB}" destId="{E4FE070D-EAFB-8746-8994-0C4371D5355B}" srcOrd="0" destOrd="0" presId="urn:microsoft.com/office/officeart/2005/8/layout/hierarchy4"/>
    <dgm:cxn modelId="{E95AB6C7-6B96-C94E-BDA6-D447C7EE53F3}" type="presParOf" srcId="{E4FE070D-EAFB-8746-8994-0C4371D5355B}" destId="{2DD27234-4FFF-DA42-B1BD-A93CB8C85C55}" srcOrd="0" destOrd="0" presId="urn:microsoft.com/office/officeart/2005/8/layout/hierarchy4"/>
    <dgm:cxn modelId="{03E7FB25-B00A-434E-83AB-AD32EB08D760}" type="presParOf" srcId="{E4FE070D-EAFB-8746-8994-0C4371D5355B}" destId="{4CB77FA0-CBD2-7A42-BD91-23C6C83DFFE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764329-8BCB-3F41-9063-1CD66968048A}" type="doc">
      <dgm:prSet loTypeId="urn:microsoft.com/office/officeart/2005/8/layout/hList1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EE034C6-1872-D441-A6C8-7C9C7174E3E2}">
      <dgm:prSet phldrT="[Text]" custT="1"/>
      <dgm:spPr/>
      <dgm:t>
        <a:bodyPr/>
        <a:lstStyle/>
        <a:p>
          <a:r>
            <a:rPr lang="en-US" sz="1800" dirty="0" smtClean="0"/>
            <a:t>FP7</a:t>
          </a:r>
          <a:endParaRPr lang="en-US" sz="1800" dirty="0"/>
        </a:p>
      </dgm:t>
    </dgm:pt>
    <dgm:pt modelId="{3DCFA1C7-BBD4-2A45-B879-219607952A92}" type="parTrans" cxnId="{0DE80C96-1B98-C342-8326-A9BDEAFFC1A9}">
      <dgm:prSet/>
      <dgm:spPr/>
      <dgm:t>
        <a:bodyPr/>
        <a:lstStyle/>
        <a:p>
          <a:endParaRPr lang="en-US"/>
        </a:p>
      </dgm:t>
    </dgm:pt>
    <dgm:pt modelId="{76DAB77B-0F76-424B-AD67-71A2D67BAD7B}" type="sibTrans" cxnId="{0DE80C96-1B98-C342-8326-A9BDEAFFC1A9}">
      <dgm:prSet/>
      <dgm:spPr/>
      <dgm:t>
        <a:bodyPr/>
        <a:lstStyle/>
        <a:p>
          <a:endParaRPr lang="en-US"/>
        </a:p>
      </dgm:t>
    </dgm:pt>
    <dgm:pt modelId="{0418E62C-1CA7-1342-A955-79E1DB57D37F}">
      <dgm:prSet phldrT="[Text]"/>
      <dgm:spPr/>
      <dgm:t>
        <a:bodyPr/>
        <a:lstStyle/>
        <a:p>
          <a:r>
            <a:rPr lang="en-US" dirty="0" smtClean="0"/>
            <a:t>2007-2013</a:t>
          </a:r>
          <a:endParaRPr lang="en-US" dirty="0"/>
        </a:p>
      </dgm:t>
    </dgm:pt>
    <dgm:pt modelId="{45B40B1A-E411-9044-A782-F562AD7873D9}" type="parTrans" cxnId="{9769DB09-3D2F-8246-A4CA-9C70B01E775E}">
      <dgm:prSet/>
      <dgm:spPr/>
      <dgm:t>
        <a:bodyPr/>
        <a:lstStyle/>
        <a:p>
          <a:endParaRPr lang="en-US"/>
        </a:p>
      </dgm:t>
    </dgm:pt>
    <dgm:pt modelId="{B2728B1A-92EF-A140-AED3-87967B7E0D0F}" type="sibTrans" cxnId="{9769DB09-3D2F-8246-A4CA-9C70B01E775E}">
      <dgm:prSet/>
      <dgm:spPr/>
      <dgm:t>
        <a:bodyPr/>
        <a:lstStyle/>
        <a:p>
          <a:endParaRPr lang="en-US"/>
        </a:p>
      </dgm:t>
    </dgm:pt>
    <dgm:pt modelId="{2403393E-A4AC-3045-94D5-BA27E00A3641}">
      <dgm:prSet phldrT="[Text]"/>
      <dgm:spPr/>
      <dgm:t>
        <a:bodyPr/>
        <a:lstStyle/>
        <a:p>
          <a:r>
            <a:rPr lang="en-US" dirty="0" smtClean="0"/>
            <a:t>€53.2 billion</a:t>
          </a:r>
          <a:endParaRPr lang="en-US" dirty="0"/>
        </a:p>
      </dgm:t>
    </dgm:pt>
    <dgm:pt modelId="{98D8CB4F-E66A-5245-87A1-0832881E540A}" type="parTrans" cxnId="{82FE8E06-9751-C441-A229-7C0B97378DC1}">
      <dgm:prSet/>
      <dgm:spPr/>
      <dgm:t>
        <a:bodyPr/>
        <a:lstStyle/>
        <a:p>
          <a:endParaRPr lang="en-US"/>
        </a:p>
      </dgm:t>
    </dgm:pt>
    <dgm:pt modelId="{57EE4FE5-6E8E-2A4C-92EA-C477A828F9CA}" type="sibTrans" cxnId="{82FE8E06-9751-C441-A229-7C0B97378DC1}">
      <dgm:prSet/>
      <dgm:spPr/>
      <dgm:t>
        <a:bodyPr/>
        <a:lstStyle/>
        <a:p>
          <a:endParaRPr lang="en-US"/>
        </a:p>
      </dgm:t>
    </dgm:pt>
    <dgm:pt modelId="{08324BDC-041A-BC4A-9CDA-A14C168E69F9}">
      <dgm:prSet phldrT="[Text]"/>
      <dgm:spPr/>
      <dgm:t>
        <a:bodyPr/>
        <a:lstStyle/>
        <a:p>
          <a:r>
            <a:rPr lang="en-US" dirty="0" smtClean="0"/>
            <a:t>60% in cooperative RTD projects</a:t>
          </a:r>
          <a:endParaRPr lang="en-US" dirty="0"/>
        </a:p>
      </dgm:t>
    </dgm:pt>
    <dgm:pt modelId="{53FDA838-AF8F-9045-AA76-22DD4585B7FD}" type="parTrans" cxnId="{A1414EFE-BA5C-6042-A886-88621AD77015}">
      <dgm:prSet/>
      <dgm:spPr/>
      <dgm:t>
        <a:bodyPr/>
        <a:lstStyle/>
        <a:p>
          <a:endParaRPr lang="en-US"/>
        </a:p>
      </dgm:t>
    </dgm:pt>
    <dgm:pt modelId="{ABBC0BD9-3AE9-DA43-8025-7DEC92576F93}" type="sibTrans" cxnId="{A1414EFE-BA5C-6042-A886-88621AD77015}">
      <dgm:prSet/>
      <dgm:spPr/>
      <dgm:t>
        <a:bodyPr/>
        <a:lstStyle/>
        <a:p>
          <a:endParaRPr lang="en-US"/>
        </a:p>
      </dgm:t>
    </dgm:pt>
    <dgm:pt modelId="{2AF3C07C-DAFF-D94B-8CE1-E24C266B0D1A}">
      <dgm:prSet phldrT="[Text]"/>
      <dgm:spPr/>
      <dgm:t>
        <a:bodyPr/>
        <a:lstStyle/>
        <a:p>
          <a:r>
            <a:rPr lang="en-US" dirty="0" smtClean="0"/>
            <a:t>Member States (27) + Associated Countries + ICPC + Australia (third country)</a:t>
          </a:r>
          <a:endParaRPr lang="en-US" dirty="0"/>
        </a:p>
      </dgm:t>
    </dgm:pt>
    <dgm:pt modelId="{9F2743FC-062D-CB45-BF6F-E2AE7955BD52}" type="parTrans" cxnId="{3CC67280-0A0E-4E4C-BDE1-4E1DAB6623A8}">
      <dgm:prSet/>
      <dgm:spPr/>
      <dgm:t>
        <a:bodyPr/>
        <a:lstStyle/>
        <a:p>
          <a:endParaRPr lang="en-US"/>
        </a:p>
      </dgm:t>
    </dgm:pt>
    <dgm:pt modelId="{279871CD-7BB5-4945-B1A3-46F9F0025D52}" type="sibTrans" cxnId="{3CC67280-0A0E-4E4C-BDE1-4E1DAB6623A8}">
      <dgm:prSet/>
      <dgm:spPr/>
      <dgm:t>
        <a:bodyPr/>
        <a:lstStyle/>
        <a:p>
          <a:endParaRPr lang="en-US"/>
        </a:p>
      </dgm:t>
    </dgm:pt>
    <dgm:pt modelId="{3C97C17C-9245-F146-AB96-0B028B0B7A14}" type="pres">
      <dgm:prSet presAssocID="{22764329-8BCB-3F41-9063-1CD66968048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70971D-7D0F-AD4E-A37E-A7908FBDC273}" type="pres">
      <dgm:prSet presAssocID="{DEE034C6-1872-D441-A6C8-7C9C7174E3E2}" presName="composite" presStyleCnt="0"/>
      <dgm:spPr/>
    </dgm:pt>
    <dgm:pt modelId="{35BB0E7D-EFD4-DD41-8CB6-F3FF9A059402}" type="pres">
      <dgm:prSet presAssocID="{DEE034C6-1872-D441-A6C8-7C9C7174E3E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DDF2C8-A969-734E-BF61-7852D5E05AC4}" type="pres">
      <dgm:prSet presAssocID="{DEE034C6-1872-D441-A6C8-7C9C7174E3E2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C8BA05-526B-1349-8470-DEC3D9B27E99}" type="presOf" srcId="{22764329-8BCB-3F41-9063-1CD66968048A}" destId="{3C97C17C-9245-F146-AB96-0B028B0B7A14}" srcOrd="0" destOrd="0" presId="urn:microsoft.com/office/officeart/2005/8/layout/hList1"/>
    <dgm:cxn modelId="{E88CE882-E8F2-B94D-BC2C-816F20DA8F84}" type="presOf" srcId="{2403393E-A4AC-3045-94D5-BA27E00A3641}" destId="{82DDF2C8-A969-734E-BF61-7852D5E05AC4}" srcOrd="0" destOrd="1" presId="urn:microsoft.com/office/officeart/2005/8/layout/hList1"/>
    <dgm:cxn modelId="{0DE80C96-1B98-C342-8326-A9BDEAFFC1A9}" srcId="{22764329-8BCB-3F41-9063-1CD66968048A}" destId="{DEE034C6-1872-D441-A6C8-7C9C7174E3E2}" srcOrd="0" destOrd="0" parTransId="{3DCFA1C7-BBD4-2A45-B879-219607952A92}" sibTransId="{76DAB77B-0F76-424B-AD67-71A2D67BAD7B}"/>
    <dgm:cxn modelId="{007AAB1B-2DD2-574E-818D-4C7E7EB6A87D}" type="presOf" srcId="{08324BDC-041A-BC4A-9CDA-A14C168E69F9}" destId="{82DDF2C8-A969-734E-BF61-7852D5E05AC4}" srcOrd="0" destOrd="2" presId="urn:microsoft.com/office/officeart/2005/8/layout/hList1"/>
    <dgm:cxn modelId="{9769DB09-3D2F-8246-A4CA-9C70B01E775E}" srcId="{DEE034C6-1872-D441-A6C8-7C9C7174E3E2}" destId="{0418E62C-1CA7-1342-A955-79E1DB57D37F}" srcOrd="0" destOrd="0" parTransId="{45B40B1A-E411-9044-A782-F562AD7873D9}" sibTransId="{B2728B1A-92EF-A140-AED3-87967B7E0D0F}"/>
    <dgm:cxn modelId="{3CC67280-0A0E-4E4C-BDE1-4E1DAB6623A8}" srcId="{DEE034C6-1872-D441-A6C8-7C9C7174E3E2}" destId="{2AF3C07C-DAFF-D94B-8CE1-E24C266B0D1A}" srcOrd="3" destOrd="0" parTransId="{9F2743FC-062D-CB45-BF6F-E2AE7955BD52}" sibTransId="{279871CD-7BB5-4945-B1A3-46F9F0025D52}"/>
    <dgm:cxn modelId="{69B80D54-1916-554A-B87A-136D082B222B}" type="presOf" srcId="{2AF3C07C-DAFF-D94B-8CE1-E24C266B0D1A}" destId="{82DDF2C8-A969-734E-BF61-7852D5E05AC4}" srcOrd="0" destOrd="3" presId="urn:microsoft.com/office/officeart/2005/8/layout/hList1"/>
    <dgm:cxn modelId="{B4880047-A08B-0B44-869D-C8C6026A507B}" type="presOf" srcId="{DEE034C6-1872-D441-A6C8-7C9C7174E3E2}" destId="{35BB0E7D-EFD4-DD41-8CB6-F3FF9A059402}" srcOrd="0" destOrd="0" presId="urn:microsoft.com/office/officeart/2005/8/layout/hList1"/>
    <dgm:cxn modelId="{A1414EFE-BA5C-6042-A886-88621AD77015}" srcId="{DEE034C6-1872-D441-A6C8-7C9C7174E3E2}" destId="{08324BDC-041A-BC4A-9CDA-A14C168E69F9}" srcOrd="2" destOrd="0" parTransId="{53FDA838-AF8F-9045-AA76-22DD4585B7FD}" sibTransId="{ABBC0BD9-3AE9-DA43-8025-7DEC92576F93}"/>
    <dgm:cxn modelId="{5BE6BC1F-B435-644B-BF09-8500EAB4F15F}" type="presOf" srcId="{0418E62C-1CA7-1342-A955-79E1DB57D37F}" destId="{82DDF2C8-A969-734E-BF61-7852D5E05AC4}" srcOrd="0" destOrd="0" presId="urn:microsoft.com/office/officeart/2005/8/layout/hList1"/>
    <dgm:cxn modelId="{82FE8E06-9751-C441-A229-7C0B97378DC1}" srcId="{DEE034C6-1872-D441-A6C8-7C9C7174E3E2}" destId="{2403393E-A4AC-3045-94D5-BA27E00A3641}" srcOrd="1" destOrd="0" parTransId="{98D8CB4F-E66A-5245-87A1-0832881E540A}" sibTransId="{57EE4FE5-6E8E-2A4C-92EA-C477A828F9CA}"/>
    <dgm:cxn modelId="{D85F40D3-0F90-EB41-AF18-CF583BE8F4A1}" type="presParOf" srcId="{3C97C17C-9245-F146-AB96-0B028B0B7A14}" destId="{3770971D-7D0F-AD4E-A37E-A7908FBDC273}" srcOrd="0" destOrd="0" presId="urn:microsoft.com/office/officeart/2005/8/layout/hList1"/>
    <dgm:cxn modelId="{869EC0CE-0437-1346-B3D5-2859E44F3400}" type="presParOf" srcId="{3770971D-7D0F-AD4E-A37E-A7908FBDC273}" destId="{35BB0E7D-EFD4-DD41-8CB6-F3FF9A059402}" srcOrd="0" destOrd="0" presId="urn:microsoft.com/office/officeart/2005/8/layout/hList1"/>
    <dgm:cxn modelId="{F5F593C8-99EA-A347-AB2C-49AB008AAC86}" type="presParOf" srcId="{3770971D-7D0F-AD4E-A37E-A7908FBDC273}" destId="{82DDF2C8-A969-734E-BF61-7852D5E05AC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DFADEA-AF71-F246-853F-F171CAB978B0}" type="doc">
      <dgm:prSet loTypeId="urn:microsoft.com/office/officeart/2005/8/layout/hierarchy4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D3DF73D-0C1F-CF4E-84CB-07E6015F8B88}">
      <dgm:prSet phldrT="[Text]" custT="1"/>
      <dgm:spPr>
        <a:ln w="76200" cmpd="sng">
          <a:solidFill>
            <a:schemeClr val="accent2"/>
          </a:solidFill>
        </a:ln>
      </dgm:spPr>
      <dgm:t>
        <a:bodyPr/>
        <a:lstStyle/>
        <a:p>
          <a:r>
            <a:rPr lang="en-US" sz="2800" dirty="0" smtClean="0"/>
            <a:t>Pan-European programs</a:t>
          </a:r>
          <a:endParaRPr lang="en-US" sz="2800" dirty="0"/>
        </a:p>
      </dgm:t>
    </dgm:pt>
    <dgm:pt modelId="{6190FE28-EFCA-6242-8A48-E6C31C67C5B9}" type="parTrans" cxnId="{88BA7ED7-B368-434D-B41B-08379EC52BB6}">
      <dgm:prSet/>
      <dgm:spPr/>
      <dgm:t>
        <a:bodyPr/>
        <a:lstStyle/>
        <a:p>
          <a:endParaRPr lang="en-US" sz="1800"/>
        </a:p>
      </dgm:t>
    </dgm:pt>
    <dgm:pt modelId="{5867E842-D271-0E44-866A-338F07807D64}" type="sibTrans" cxnId="{88BA7ED7-B368-434D-B41B-08379EC52BB6}">
      <dgm:prSet/>
      <dgm:spPr/>
      <dgm:t>
        <a:bodyPr/>
        <a:lstStyle/>
        <a:p>
          <a:endParaRPr lang="en-US" sz="1800"/>
        </a:p>
      </dgm:t>
    </dgm:pt>
    <dgm:pt modelId="{BC6E4D32-88E4-4147-817C-F7742B17BAE2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Framework </a:t>
          </a:r>
          <a:r>
            <a:rPr lang="en-US" sz="2400" dirty="0" err="1" smtClean="0">
              <a:solidFill>
                <a:schemeClr val="tx1"/>
              </a:solidFill>
            </a:rPr>
            <a:t>Programme</a:t>
          </a:r>
          <a:r>
            <a:rPr lang="en-US" sz="2400" dirty="0" smtClean="0">
              <a:solidFill>
                <a:schemeClr val="tx1"/>
              </a:solidFill>
            </a:rPr>
            <a:t> (FP7)</a:t>
          </a:r>
          <a:endParaRPr lang="en-US" sz="2400" dirty="0">
            <a:solidFill>
              <a:schemeClr val="tx1"/>
            </a:solidFill>
          </a:endParaRPr>
        </a:p>
      </dgm:t>
    </dgm:pt>
    <dgm:pt modelId="{0E65A249-E57C-4244-A929-C95E9798F1C6}" type="parTrans" cxnId="{4AACF961-F7A1-1546-A8CD-8CA50666D2F7}">
      <dgm:prSet/>
      <dgm:spPr/>
      <dgm:t>
        <a:bodyPr/>
        <a:lstStyle/>
        <a:p>
          <a:endParaRPr lang="en-US" sz="1800"/>
        </a:p>
      </dgm:t>
    </dgm:pt>
    <dgm:pt modelId="{0054EC07-75CB-3A45-990F-01FF216A7AF8}" type="sibTrans" cxnId="{4AACF961-F7A1-1546-A8CD-8CA50666D2F7}">
      <dgm:prSet/>
      <dgm:spPr/>
      <dgm:t>
        <a:bodyPr/>
        <a:lstStyle/>
        <a:p>
          <a:endParaRPr lang="en-US" sz="1800"/>
        </a:p>
      </dgm:t>
    </dgm:pt>
    <dgm:pt modelId="{E984AC46-8004-0649-9166-2F2A317D4F55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dirty="0" smtClean="0">
              <a:solidFill>
                <a:srgbClr val="3C3C3B"/>
              </a:solidFill>
            </a:rPr>
            <a:t>Cooperation</a:t>
          </a:r>
          <a:endParaRPr lang="en-US" sz="800" dirty="0">
            <a:solidFill>
              <a:srgbClr val="3C3C3B"/>
            </a:solidFill>
          </a:endParaRPr>
        </a:p>
      </dgm:t>
    </dgm:pt>
    <dgm:pt modelId="{E2702A9D-2D6A-A948-8475-771C1C852E92}" type="parTrans" cxnId="{E13C635E-CD11-5C44-8EB9-E905F47C69B2}">
      <dgm:prSet/>
      <dgm:spPr/>
      <dgm:t>
        <a:bodyPr/>
        <a:lstStyle/>
        <a:p>
          <a:endParaRPr lang="en-US" sz="1800"/>
        </a:p>
      </dgm:t>
    </dgm:pt>
    <dgm:pt modelId="{18E61E9C-FAC7-844B-961A-E18980A6934C}" type="sibTrans" cxnId="{E13C635E-CD11-5C44-8EB9-E905F47C69B2}">
      <dgm:prSet/>
      <dgm:spPr/>
      <dgm:t>
        <a:bodyPr/>
        <a:lstStyle/>
        <a:p>
          <a:endParaRPr lang="en-US" sz="1800"/>
        </a:p>
      </dgm:t>
    </dgm:pt>
    <dgm:pt modelId="{A8597826-7D91-084E-ABE7-21DBE260EB07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800" u="none" dirty="0" smtClean="0">
              <a:solidFill>
                <a:srgbClr val="3C3C3B"/>
              </a:solidFill>
            </a:rPr>
            <a:t>10 themes</a:t>
          </a:r>
        </a:p>
      </dgm:t>
    </dgm:pt>
    <dgm:pt modelId="{8E2FA415-A94B-F746-97C8-E659C9908C49}" type="parTrans" cxnId="{F365B3C1-452D-714A-BE40-FFE650394F4B}">
      <dgm:prSet/>
      <dgm:spPr/>
      <dgm:t>
        <a:bodyPr/>
        <a:lstStyle/>
        <a:p>
          <a:endParaRPr lang="en-US" sz="1800"/>
        </a:p>
      </dgm:t>
    </dgm:pt>
    <dgm:pt modelId="{72B8F23B-3ADF-4E43-B8A5-CFBD91F1209D}" type="sibTrans" cxnId="{F365B3C1-452D-714A-BE40-FFE650394F4B}">
      <dgm:prSet/>
      <dgm:spPr/>
      <dgm:t>
        <a:bodyPr/>
        <a:lstStyle/>
        <a:p>
          <a:endParaRPr lang="en-US" sz="1800"/>
        </a:p>
      </dgm:t>
    </dgm:pt>
    <dgm:pt modelId="{04213D96-0AAA-484F-B28D-D7481CC3018C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dirty="0" smtClean="0">
              <a:solidFill>
                <a:srgbClr val="3C3C3B"/>
              </a:solidFill>
            </a:rPr>
            <a:t>Ideas</a:t>
          </a:r>
          <a:endParaRPr lang="en-US" sz="800" dirty="0">
            <a:solidFill>
              <a:srgbClr val="3C3C3B"/>
            </a:solidFill>
          </a:endParaRPr>
        </a:p>
      </dgm:t>
    </dgm:pt>
    <dgm:pt modelId="{C4E40EE0-EB59-E840-BCC4-627894C0BED5}" type="parTrans" cxnId="{D8686BA0-621B-E64A-83CF-86B7A4EA533E}">
      <dgm:prSet/>
      <dgm:spPr/>
      <dgm:t>
        <a:bodyPr/>
        <a:lstStyle/>
        <a:p>
          <a:endParaRPr lang="en-US" sz="1800"/>
        </a:p>
      </dgm:t>
    </dgm:pt>
    <dgm:pt modelId="{7BD95B8E-3045-A649-BB7F-00F742DED4BC}" type="sibTrans" cxnId="{D8686BA0-621B-E64A-83CF-86B7A4EA533E}">
      <dgm:prSet/>
      <dgm:spPr/>
      <dgm:t>
        <a:bodyPr/>
        <a:lstStyle/>
        <a:p>
          <a:endParaRPr lang="en-US" sz="1800"/>
        </a:p>
      </dgm:t>
    </dgm:pt>
    <dgm:pt modelId="{6E57F283-C0EA-3B47-A842-4696D45FC290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800" dirty="0" smtClean="0">
              <a:solidFill>
                <a:srgbClr val="3C3C3B"/>
              </a:solidFill>
            </a:rPr>
            <a:t>ERC</a:t>
          </a:r>
          <a:endParaRPr lang="en-US" sz="800" dirty="0">
            <a:solidFill>
              <a:srgbClr val="3C3C3B"/>
            </a:solidFill>
          </a:endParaRPr>
        </a:p>
      </dgm:t>
    </dgm:pt>
    <dgm:pt modelId="{6F31AD6E-CE97-6E42-B043-75D699E4B72B}" type="parTrans" cxnId="{249932EA-2ADD-2347-8F2B-E209B23667C1}">
      <dgm:prSet/>
      <dgm:spPr/>
      <dgm:t>
        <a:bodyPr/>
        <a:lstStyle/>
        <a:p>
          <a:endParaRPr lang="en-US" sz="1800"/>
        </a:p>
      </dgm:t>
    </dgm:pt>
    <dgm:pt modelId="{F3E1CFD2-EBE2-524D-AA24-E5F3D71944C0}" type="sibTrans" cxnId="{249932EA-2ADD-2347-8F2B-E209B23667C1}">
      <dgm:prSet/>
      <dgm:spPr/>
      <dgm:t>
        <a:bodyPr/>
        <a:lstStyle/>
        <a:p>
          <a:endParaRPr lang="en-US" sz="1800"/>
        </a:p>
      </dgm:t>
    </dgm:pt>
    <dgm:pt modelId="{A498210A-CA8D-424B-A68B-D38C7298B01C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dirty="0" smtClean="0">
              <a:solidFill>
                <a:srgbClr val="3C3C3B"/>
              </a:solidFill>
            </a:rPr>
            <a:t>People</a:t>
          </a:r>
          <a:endParaRPr lang="en-US" sz="800" dirty="0">
            <a:solidFill>
              <a:srgbClr val="3C3C3B"/>
            </a:solidFill>
          </a:endParaRPr>
        </a:p>
      </dgm:t>
    </dgm:pt>
    <dgm:pt modelId="{9BC5C22E-C174-0E4C-8FDA-50C236D11AB0}" type="parTrans" cxnId="{36202CCC-CCEB-5B48-850C-77033DDD8321}">
      <dgm:prSet/>
      <dgm:spPr/>
      <dgm:t>
        <a:bodyPr/>
        <a:lstStyle/>
        <a:p>
          <a:endParaRPr lang="en-US" sz="1800"/>
        </a:p>
      </dgm:t>
    </dgm:pt>
    <dgm:pt modelId="{89A1B570-4F76-A44B-9D37-7AA018254CA3}" type="sibTrans" cxnId="{36202CCC-CCEB-5B48-850C-77033DDD8321}">
      <dgm:prSet/>
      <dgm:spPr/>
      <dgm:t>
        <a:bodyPr/>
        <a:lstStyle/>
        <a:p>
          <a:endParaRPr lang="en-US" sz="1800"/>
        </a:p>
      </dgm:t>
    </dgm:pt>
    <dgm:pt modelId="{F1C40D92-436C-294E-830E-29C5C8BFC004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800" u="none" dirty="0" smtClean="0">
              <a:solidFill>
                <a:srgbClr val="3C3C3B"/>
              </a:solidFill>
            </a:rPr>
            <a:t>Marie Curie</a:t>
          </a:r>
        </a:p>
        <a:p>
          <a:r>
            <a:rPr lang="en-US" sz="800" u="none" dirty="0" smtClean="0">
              <a:solidFill>
                <a:srgbClr val="3C3C3B"/>
              </a:solidFill>
            </a:rPr>
            <a:t>IRSES</a:t>
          </a:r>
          <a:endParaRPr lang="en-US" sz="800" u="none" dirty="0">
            <a:solidFill>
              <a:srgbClr val="3C3C3B"/>
            </a:solidFill>
          </a:endParaRPr>
        </a:p>
      </dgm:t>
    </dgm:pt>
    <dgm:pt modelId="{74A15A26-880D-614F-8A5B-196CDB4610A7}" type="parTrans" cxnId="{DF45D4AA-5168-5347-86A3-032D7FCC333F}">
      <dgm:prSet/>
      <dgm:spPr/>
      <dgm:t>
        <a:bodyPr/>
        <a:lstStyle/>
        <a:p>
          <a:endParaRPr lang="en-US" sz="1800"/>
        </a:p>
      </dgm:t>
    </dgm:pt>
    <dgm:pt modelId="{B672494F-DACA-4A44-A8DD-09D6C629E1A2}" type="sibTrans" cxnId="{DF45D4AA-5168-5347-86A3-032D7FCC333F}">
      <dgm:prSet/>
      <dgm:spPr/>
      <dgm:t>
        <a:bodyPr/>
        <a:lstStyle/>
        <a:p>
          <a:endParaRPr lang="en-US" sz="1800"/>
        </a:p>
      </dgm:t>
    </dgm:pt>
    <dgm:pt modelId="{99FD9411-349B-1843-865F-D66B4A2A5C36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dirty="0" smtClean="0">
              <a:solidFill>
                <a:srgbClr val="3C3C3B"/>
              </a:solidFill>
            </a:rPr>
            <a:t>Capacities</a:t>
          </a:r>
          <a:endParaRPr lang="en-US" sz="800" dirty="0">
            <a:solidFill>
              <a:srgbClr val="3C3C3B"/>
            </a:solidFill>
          </a:endParaRPr>
        </a:p>
      </dgm:t>
    </dgm:pt>
    <dgm:pt modelId="{CC9C1BB5-9083-D643-98E5-6F9091524FDD}" type="parTrans" cxnId="{73C49716-53F5-9E46-B1BD-75AB8064BA73}">
      <dgm:prSet/>
      <dgm:spPr/>
      <dgm:t>
        <a:bodyPr/>
        <a:lstStyle/>
        <a:p>
          <a:endParaRPr lang="en-US" sz="1800"/>
        </a:p>
      </dgm:t>
    </dgm:pt>
    <dgm:pt modelId="{B5313C6C-D90D-3146-9A58-A82A4EBBBE83}" type="sibTrans" cxnId="{73C49716-53F5-9E46-B1BD-75AB8064BA73}">
      <dgm:prSet/>
      <dgm:spPr/>
      <dgm:t>
        <a:bodyPr/>
        <a:lstStyle/>
        <a:p>
          <a:endParaRPr lang="en-US" sz="1800"/>
        </a:p>
      </dgm:t>
    </dgm:pt>
    <dgm:pt modelId="{67F71911-7F39-044D-BAE7-46A35FAF54F2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dirty="0" err="1" smtClean="0">
              <a:solidFill>
                <a:srgbClr val="3C3C3B"/>
              </a:solidFill>
            </a:rPr>
            <a:t>Euratom</a:t>
          </a:r>
          <a:endParaRPr lang="en-US" sz="800" dirty="0">
            <a:solidFill>
              <a:srgbClr val="3C3C3B"/>
            </a:solidFill>
          </a:endParaRPr>
        </a:p>
      </dgm:t>
    </dgm:pt>
    <dgm:pt modelId="{4724FB3E-8667-6E47-944C-CA8A2581FCFC}" type="parTrans" cxnId="{2AACBB6E-6C4B-CB42-B1F2-F87333BEAEDA}">
      <dgm:prSet/>
      <dgm:spPr/>
      <dgm:t>
        <a:bodyPr/>
        <a:lstStyle/>
        <a:p>
          <a:endParaRPr lang="en-US" sz="1800"/>
        </a:p>
      </dgm:t>
    </dgm:pt>
    <dgm:pt modelId="{4C7ADBA3-05DB-F94F-B1C1-6AD416616FC6}" type="sibTrans" cxnId="{2AACBB6E-6C4B-CB42-B1F2-F87333BEAEDA}">
      <dgm:prSet/>
      <dgm:spPr/>
      <dgm:t>
        <a:bodyPr/>
        <a:lstStyle/>
        <a:p>
          <a:endParaRPr lang="en-US" sz="1800"/>
        </a:p>
      </dgm:t>
    </dgm:pt>
    <dgm:pt modelId="{39A15CCD-8FEC-3640-9F0D-F39F1C9A70CC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dirty="0" smtClean="0">
              <a:solidFill>
                <a:srgbClr val="3C3C3B"/>
              </a:solidFill>
            </a:rPr>
            <a:t>JRC</a:t>
          </a:r>
          <a:endParaRPr lang="en-US" sz="800" dirty="0">
            <a:solidFill>
              <a:srgbClr val="3C3C3B"/>
            </a:solidFill>
          </a:endParaRPr>
        </a:p>
      </dgm:t>
    </dgm:pt>
    <dgm:pt modelId="{ABBDFE57-D524-4B40-A6AF-C3F63137BF14}" type="parTrans" cxnId="{0C4EF960-3672-6143-9093-AE09A22D30E2}">
      <dgm:prSet/>
      <dgm:spPr/>
      <dgm:t>
        <a:bodyPr/>
        <a:lstStyle/>
        <a:p>
          <a:endParaRPr lang="en-US" sz="1800"/>
        </a:p>
      </dgm:t>
    </dgm:pt>
    <dgm:pt modelId="{5B5F4D2A-A6E8-B34A-A6C1-62FA7590BBA5}" type="sibTrans" cxnId="{0C4EF960-3672-6143-9093-AE09A22D30E2}">
      <dgm:prSet/>
      <dgm:spPr/>
      <dgm:t>
        <a:bodyPr/>
        <a:lstStyle/>
        <a:p>
          <a:endParaRPr lang="en-US" sz="1800"/>
        </a:p>
      </dgm:t>
    </dgm:pt>
    <dgm:pt modelId="{889F5182-76F7-A34B-9D91-1567AFE95395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900" dirty="0" smtClean="0">
              <a:solidFill>
                <a:schemeClr val="tx1"/>
              </a:solidFill>
            </a:rPr>
            <a:t>European Science Foundation (ESF)</a:t>
          </a:r>
          <a:endParaRPr lang="en-US" sz="900" dirty="0">
            <a:solidFill>
              <a:schemeClr val="tx1"/>
            </a:solidFill>
          </a:endParaRPr>
        </a:p>
      </dgm:t>
    </dgm:pt>
    <dgm:pt modelId="{065C900F-AAAF-6743-A19A-39834130F458}" type="parTrans" cxnId="{139BDA0D-27AF-C848-94BA-72A8F334FF6B}">
      <dgm:prSet/>
      <dgm:spPr/>
      <dgm:t>
        <a:bodyPr/>
        <a:lstStyle/>
        <a:p>
          <a:endParaRPr lang="en-US" sz="1800"/>
        </a:p>
      </dgm:t>
    </dgm:pt>
    <dgm:pt modelId="{8C787A6D-8F17-0E42-BEF8-E88399D14753}" type="sibTrans" cxnId="{139BDA0D-27AF-C848-94BA-72A8F334FF6B}">
      <dgm:prSet/>
      <dgm:spPr/>
      <dgm:t>
        <a:bodyPr/>
        <a:lstStyle/>
        <a:p>
          <a:endParaRPr lang="en-US" sz="1800"/>
        </a:p>
      </dgm:t>
    </dgm:pt>
    <dgm:pt modelId="{768A8BC0-A841-E24D-A744-018978F910BA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u="none" dirty="0" smtClean="0">
              <a:solidFill>
                <a:srgbClr val="3C3C3B"/>
              </a:solidFill>
            </a:rPr>
            <a:t>COST</a:t>
          </a:r>
          <a:endParaRPr lang="en-US" sz="800" u="none" dirty="0">
            <a:solidFill>
              <a:srgbClr val="3C3C3B"/>
            </a:solidFill>
          </a:endParaRPr>
        </a:p>
      </dgm:t>
    </dgm:pt>
    <dgm:pt modelId="{EC87B4CA-0149-4643-A0B6-5DC70E1D831C}" type="parTrans" cxnId="{224A4656-C717-0B4D-BB3F-BC2DF31D11B9}">
      <dgm:prSet/>
      <dgm:spPr/>
      <dgm:t>
        <a:bodyPr/>
        <a:lstStyle/>
        <a:p>
          <a:endParaRPr lang="en-US" sz="1800"/>
        </a:p>
      </dgm:t>
    </dgm:pt>
    <dgm:pt modelId="{CAF410E9-68CE-0F44-A83E-15F3DEE81651}" type="sibTrans" cxnId="{224A4656-C717-0B4D-BB3F-BC2DF31D11B9}">
      <dgm:prSet/>
      <dgm:spPr/>
      <dgm:t>
        <a:bodyPr/>
        <a:lstStyle/>
        <a:p>
          <a:endParaRPr lang="en-US" sz="1800"/>
        </a:p>
      </dgm:t>
    </dgm:pt>
    <dgm:pt modelId="{E9BA88D9-D3CB-2448-9C38-D2F30A0E44CA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900" dirty="0" smtClean="0">
              <a:solidFill>
                <a:schemeClr val="tx1"/>
              </a:solidFill>
            </a:rPr>
            <a:t>Eureka</a:t>
          </a:r>
          <a:endParaRPr lang="en-US" sz="900" dirty="0">
            <a:solidFill>
              <a:schemeClr val="tx1"/>
            </a:solidFill>
          </a:endParaRPr>
        </a:p>
      </dgm:t>
    </dgm:pt>
    <dgm:pt modelId="{AE317D96-7199-F64E-9EDC-9183E17D3AED}" type="parTrans" cxnId="{6A8C3DFB-07CC-4C4D-BBCD-01E8C26A2D98}">
      <dgm:prSet/>
      <dgm:spPr/>
      <dgm:t>
        <a:bodyPr/>
        <a:lstStyle/>
        <a:p>
          <a:endParaRPr lang="en-US" sz="1800"/>
        </a:p>
      </dgm:t>
    </dgm:pt>
    <dgm:pt modelId="{EE2CF7EA-4AED-8949-9FAC-670C81D9BC88}" type="sibTrans" cxnId="{6A8C3DFB-07CC-4C4D-BBCD-01E8C26A2D98}">
      <dgm:prSet/>
      <dgm:spPr/>
      <dgm:t>
        <a:bodyPr/>
        <a:lstStyle/>
        <a:p>
          <a:endParaRPr lang="en-US" sz="1800"/>
        </a:p>
      </dgm:t>
    </dgm:pt>
    <dgm:pt modelId="{E7956121-38A7-6648-9816-0C0D5C48B20E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900" dirty="0" smtClean="0">
              <a:solidFill>
                <a:schemeClr val="tx1"/>
              </a:solidFill>
            </a:rPr>
            <a:t>EIT</a:t>
          </a:r>
          <a:endParaRPr lang="en-US" sz="900" dirty="0">
            <a:solidFill>
              <a:schemeClr val="tx1"/>
            </a:solidFill>
          </a:endParaRPr>
        </a:p>
      </dgm:t>
    </dgm:pt>
    <dgm:pt modelId="{324E076C-FFAA-B949-98DF-EB30CA7F900E}" type="parTrans" cxnId="{3D26131A-BCB2-524D-A620-F7CF11758A61}">
      <dgm:prSet/>
      <dgm:spPr/>
      <dgm:t>
        <a:bodyPr/>
        <a:lstStyle/>
        <a:p>
          <a:endParaRPr lang="en-US" sz="1800"/>
        </a:p>
      </dgm:t>
    </dgm:pt>
    <dgm:pt modelId="{03511E1B-320B-B34C-9869-0EF61EDBA4FD}" type="sibTrans" cxnId="{3D26131A-BCB2-524D-A620-F7CF11758A61}">
      <dgm:prSet/>
      <dgm:spPr/>
      <dgm:t>
        <a:bodyPr/>
        <a:lstStyle/>
        <a:p>
          <a:endParaRPr lang="en-US" sz="1800"/>
        </a:p>
      </dgm:t>
    </dgm:pt>
    <dgm:pt modelId="{2D47B70D-B085-9442-A63D-A244983602A9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dirty="0" smtClean="0">
              <a:solidFill>
                <a:schemeClr val="tx1"/>
              </a:solidFill>
            </a:rPr>
            <a:t>Member states</a:t>
          </a:r>
          <a:endParaRPr lang="en-US" sz="900" dirty="0">
            <a:solidFill>
              <a:schemeClr val="tx1"/>
            </a:solidFill>
          </a:endParaRPr>
        </a:p>
      </dgm:t>
    </dgm:pt>
    <dgm:pt modelId="{6C8C657D-818D-9D44-86AD-A3BDAA1CF87F}" type="parTrans" cxnId="{6F25EAB6-968A-7C46-97DB-BFEE1A9678B4}">
      <dgm:prSet/>
      <dgm:spPr/>
      <dgm:t>
        <a:bodyPr/>
        <a:lstStyle/>
        <a:p>
          <a:endParaRPr lang="en-US" sz="1800"/>
        </a:p>
      </dgm:t>
    </dgm:pt>
    <dgm:pt modelId="{BE4C3CB1-C1E9-9B45-90D3-EE3A3FCBD359}" type="sibTrans" cxnId="{6F25EAB6-968A-7C46-97DB-BFEE1A9678B4}">
      <dgm:prSet/>
      <dgm:spPr/>
      <dgm:t>
        <a:bodyPr/>
        <a:lstStyle/>
        <a:p>
          <a:endParaRPr lang="en-US" sz="1800"/>
        </a:p>
      </dgm:t>
    </dgm:pt>
    <dgm:pt modelId="{01F6A018-E54F-7B48-8CD4-B8189AF212F1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 sz="900" dirty="0" smtClean="0">
              <a:solidFill>
                <a:schemeClr val="tx1"/>
              </a:solidFill>
            </a:rPr>
            <a:t>National programs</a:t>
          </a:r>
          <a:endParaRPr lang="en-US" sz="900" dirty="0">
            <a:solidFill>
              <a:schemeClr val="tx1"/>
            </a:solidFill>
          </a:endParaRPr>
        </a:p>
      </dgm:t>
    </dgm:pt>
    <dgm:pt modelId="{D9989A65-E6FF-4B43-B124-F27466842EA4}" type="parTrans" cxnId="{BCC906FC-DCF2-0949-9AD4-5CAD1535A0B6}">
      <dgm:prSet/>
      <dgm:spPr/>
      <dgm:t>
        <a:bodyPr/>
        <a:lstStyle/>
        <a:p>
          <a:endParaRPr lang="en-US" sz="1800"/>
        </a:p>
      </dgm:t>
    </dgm:pt>
    <dgm:pt modelId="{A23CB2A7-C877-774C-B6E7-025CA5D39CBA}" type="sibTrans" cxnId="{BCC906FC-DCF2-0949-9AD4-5CAD1535A0B6}">
      <dgm:prSet/>
      <dgm:spPr/>
      <dgm:t>
        <a:bodyPr/>
        <a:lstStyle/>
        <a:p>
          <a:endParaRPr lang="en-US" sz="1800"/>
        </a:p>
      </dgm:t>
    </dgm:pt>
    <dgm:pt modelId="{3DD519EF-D060-5C4C-89A3-D4B05F1D29FC}">
      <dgm:prSet phldrT="[Text]" custT="1"/>
      <dgm:spPr>
        <a:solidFill>
          <a:srgbClr val="C9DCF3"/>
        </a:solidFill>
      </dgm:spPr>
      <dgm:t>
        <a:bodyPr/>
        <a:lstStyle/>
        <a:p>
          <a:r>
            <a:rPr lang="en-US" sz="900" dirty="0" smtClean="0">
              <a:solidFill>
                <a:schemeClr val="tx1"/>
              </a:solidFill>
            </a:rPr>
            <a:t>Associated countries</a:t>
          </a:r>
          <a:endParaRPr lang="en-US" sz="900" dirty="0">
            <a:solidFill>
              <a:schemeClr val="tx1"/>
            </a:solidFill>
          </a:endParaRPr>
        </a:p>
      </dgm:t>
    </dgm:pt>
    <dgm:pt modelId="{0C3A6630-85D9-C649-BFDA-AA0A4F85FC0B}" type="parTrans" cxnId="{645B4EE5-B592-834A-9D0A-544825BB9803}">
      <dgm:prSet/>
      <dgm:spPr/>
      <dgm:t>
        <a:bodyPr/>
        <a:lstStyle/>
        <a:p>
          <a:endParaRPr lang="en-US" sz="1800"/>
        </a:p>
      </dgm:t>
    </dgm:pt>
    <dgm:pt modelId="{1D991CAE-2827-3740-A972-9BCF73D06D6A}" type="sibTrans" cxnId="{645B4EE5-B592-834A-9D0A-544825BB9803}">
      <dgm:prSet/>
      <dgm:spPr/>
      <dgm:t>
        <a:bodyPr/>
        <a:lstStyle/>
        <a:p>
          <a:endParaRPr lang="en-US" sz="1800"/>
        </a:p>
      </dgm:t>
    </dgm:pt>
    <dgm:pt modelId="{B4E430A6-76EF-9C45-B188-853543C5E36A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 sz="900" dirty="0" smtClean="0">
              <a:solidFill>
                <a:schemeClr val="tx1"/>
              </a:solidFill>
            </a:rPr>
            <a:t>National programs</a:t>
          </a:r>
          <a:endParaRPr lang="en-US" sz="900" dirty="0">
            <a:solidFill>
              <a:schemeClr val="tx1"/>
            </a:solidFill>
          </a:endParaRPr>
        </a:p>
      </dgm:t>
    </dgm:pt>
    <dgm:pt modelId="{97DE8D24-89F5-B849-B733-8252DE377775}" type="parTrans" cxnId="{C3B3BF1A-6148-FC45-AB1D-A75ABDD117AE}">
      <dgm:prSet/>
      <dgm:spPr/>
      <dgm:t>
        <a:bodyPr/>
        <a:lstStyle/>
        <a:p>
          <a:endParaRPr lang="en-US" sz="1800"/>
        </a:p>
      </dgm:t>
    </dgm:pt>
    <dgm:pt modelId="{5E858ACD-59E5-FF47-B782-C48596F3ACE6}" type="sibTrans" cxnId="{C3B3BF1A-6148-FC45-AB1D-A75ABDD117AE}">
      <dgm:prSet/>
      <dgm:spPr/>
      <dgm:t>
        <a:bodyPr/>
        <a:lstStyle/>
        <a:p>
          <a:endParaRPr lang="en-US" sz="1800"/>
        </a:p>
      </dgm:t>
    </dgm:pt>
    <dgm:pt modelId="{48CE8297-A194-0C47-817F-BF7B4762FB76}" type="pres">
      <dgm:prSet presAssocID="{45DFADEA-AF71-F246-853F-F171CAB978B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2782A66-C45F-3845-AAA9-D0B67E260DFE}" type="pres">
      <dgm:prSet presAssocID="{9D3DF73D-0C1F-CF4E-84CB-07E6015F8B88}" presName="vertOne" presStyleCnt="0"/>
      <dgm:spPr/>
    </dgm:pt>
    <dgm:pt modelId="{4A7B54C3-73B5-284C-8F6B-D34BA0CDA3D2}" type="pres">
      <dgm:prSet presAssocID="{9D3DF73D-0C1F-CF4E-84CB-07E6015F8B88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AF90D0-A131-274E-AF23-2522ECFDDA6D}" type="pres">
      <dgm:prSet presAssocID="{9D3DF73D-0C1F-CF4E-84CB-07E6015F8B88}" presName="parTransOne" presStyleCnt="0"/>
      <dgm:spPr/>
    </dgm:pt>
    <dgm:pt modelId="{2DDA34CE-6974-E448-984B-135B96F32A25}" type="pres">
      <dgm:prSet presAssocID="{9D3DF73D-0C1F-CF4E-84CB-07E6015F8B88}" presName="horzOne" presStyleCnt="0"/>
      <dgm:spPr/>
    </dgm:pt>
    <dgm:pt modelId="{9F15D4D6-7D4C-814A-B4E3-C6A80D65EAF7}" type="pres">
      <dgm:prSet presAssocID="{BC6E4D32-88E4-4147-817C-F7742B17BAE2}" presName="vertTwo" presStyleCnt="0"/>
      <dgm:spPr/>
    </dgm:pt>
    <dgm:pt modelId="{C159137B-3A65-0E44-8610-84B99126F970}" type="pres">
      <dgm:prSet presAssocID="{BC6E4D32-88E4-4147-817C-F7742B17BAE2}" presName="txTwo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65A5B4-91C5-334F-BBAB-92B067442554}" type="pres">
      <dgm:prSet presAssocID="{BC6E4D32-88E4-4147-817C-F7742B17BAE2}" presName="parTransTwo" presStyleCnt="0"/>
      <dgm:spPr/>
    </dgm:pt>
    <dgm:pt modelId="{8394B1E7-516F-D64B-9795-2D2A7165E367}" type="pres">
      <dgm:prSet presAssocID="{BC6E4D32-88E4-4147-817C-F7742B17BAE2}" presName="horzTwo" presStyleCnt="0"/>
      <dgm:spPr/>
    </dgm:pt>
    <dgm:pt modelId="{0FF25C74-8E1F-234B-A2F3-E158C330CF88}" type="pres">
      <dgm:prSet presAssocID="{E984AC46-8004-0649-9166-2F2A317D4F55}" presName="vertThree" presStyleCnt="0"/>
      <dgm:spPr/>
    </dgm:pt>
    <dgm:pt modelId="{E2F85001-BD00-8346-86C8-77B1BBB8BCF9}" type="pres">
      <dgm:prSet presAssocID="{E984AC46-8004-0649-9166-2F2A317D4F55}" presName="txThree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B451BA-00CB-BC43-95A9-7E257DD4F3D7}" type="pres">
      <dgm:prSet presAssocID="{E984AC46-8004-0649-9166-2F2A317D4F55}" presName="parTransThree" presStyleCnt="0"/>
      <dgm:spPr/>
    </dgm:pt>
    <dgm:pt modelId="{54997F48-816D-0249-BB77-36AA4AB2B88C}" type="pres">
      <dgm:prSet presAssocID="{E984AC46-8004-0649-9166-2F2A317D4F55}" presName="horzThree" presStyleCnt="0"/>
      <dgm:spPr/>
    </dgm:pt>
    <dgm:pt modelId="{88FAEACA-2A16-3349-B539-650566DF6089}" type="pres">
      <dgm:prSet presAssocID="{A8597826-7D91-084E-ABE7-21DBE260EB07}" presName="vertFour" presStyleCnt="0">
        <dgm:presLayoutVars>
          <dgm:chPref val="3"/>
        </dgm:presLayoutVars>
      </dgm:prSet>
      <dgm:spPr/>
    </dgm:pt>
    <dgm:pt modelId="{3160601F-DB55-EB44-8283-9A7CD9DE2578}" type="pres">
      <dgm:prSet presAssocID="{A8597826-7D91-084E-ABE7-21DBE260EB07}" presName="txFour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2C9F3C-C529-3C49-B227-4721FD50EDA2}" type="pres">
      <dgm:prSet presAssocID="{A8597826-7D91-084E-ABE7-21DBE260EB07}" presName="horzFour" presStyleCnt="0"/>
      <dgm:spPr/>
    </dgm:pt>
    <dgm:pt modelId="{AB405206-F748-674E-8A08-910C98DA78D5}" type="pres">
      <dgm:prSet presAssocID="{18E61E9C-FAC7-844B-961A-E18980A6934C}" presName="sibSpaceThree" presStyleCnt="0"/>
      <dgm:spPr/>
    </dgm:pt>
    <dgm:pt modelId="{0A4C949A-B91A-3844-8D96-BA0A545E07EC}" type="pres">
      <dgm:prSet presAssocID="{04213D96-0AAA-484F-B28D-D7481CC3018C}" presName="vertThree" presStyleCnt="0"/>
      <dgm:spPr/>
    </dgm:pt>
    <dgm:pt modelId="{F726F666-DBB6-0A44-A3EC-5B5B3EC9FD6C}" type="pres">
      <dgm:prSet presAssocID="{04213D96-0AAA-484F-B28D-D7481CC3018C}" presName="txThree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6E7D3C-15A5-6B4A-ACE2-A70A5FE755E0}" type="pres">
      <dgm:prSet presAssocID="{04213D96-0AAA-484F-B28D-D7481CC3018C}" presName="parTransThree" presStyleCnt="0"/>
      <dgm:spPr/>
    </dgm:pt>
    <dgm:pt modelId="{FC4DA9E0-8902-C547-836D-D693794651E8}" type="pres">
      <dgm:prSet presAssocID="{04213D96-0AAA-484F-B28D-D7481CC3018C}" presName="horzThree" presStyleCnt="0"/>
      <dgm:spPr/>
    </dgm:pt>
    <dgm:pt modelId="{11BD6D66-23A7-6441-8C5E-DB94A677F0F2}" type="pres">
      <dgm:prSet presAssocID="{6E57F283-C0EA-3B47-A842-4696D45FC290}" presName="vertFour" presStyleCnt="0">
        <dgm:presLayoutVars>
          <dgm:chPref val="3"/>
        </dgm:presLayoutVars>
      </dgm:prSet>
      <dgm:spPr/>
    </dgm:pt>
    <dgm:pt modelId="{ECF4EFFB-47BE-0B43-BA48-3454B2FD81DA}" type="pres">
      <dgm:prSet presAssocID="{6E57F283-C0EA-3B47-A842-4696D45FC290}" presName="txFour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AFAADC-2BBC-FD4A-80D4-6B0DABF476CD}" type="pres">
      <dgm:prSet presAssocID="{6E57F283-C0EA-3B47-A842-4696D45FC290}" presName="horzFour" presStyleCnt="0"/>
      <dgm:spPr/>
    </dgm:pt>
    <dgm:pt modelId="{9F962967-90BF-C044-A82A-068E26BD15B3}" type="pres">
      <dgm:prSet presAssocID="{7BD95B8E-3045-A649-BB7F-00F742DED4BC}" presName="sibSpaceThree" presStyleCnt="0"/>
      <dgm:spPr/>
    </dgm:pt>
    <dgm:pt modelId="{2EFAAF35-3879-A440-AB77-1CA50A13385D}" type="pres">
      <dgm:prSet presAssocID="{A498210A-CA8D-424B-A68B-D38C7298B01C}" presName="vertThree" presStyleCnt="0"/>
      <dgm:spPr/>
    </dgm:pt>
    <dgm:pt modelId="{A18FFBB5-6176-C245-8D58-926F763BE5D7}" type="pres">
      <dgm:prSet presAssocID="{A498210A-CA8D-424B-A68B-D38C7298B01C}" presName="txThree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BCEBEE-F6BB-E942-AAF0-2AD4C91CB39E}" type="pres">
      <dgm:prSet presAssocID="{A498210A-CA8D-424B-A68B-D38C7298B01C}" presName="parTransThree" presStyleCnt="0"/>
      <dgm:spPr/>
    </dgm:pt>
    <dgm:pt modelId="{D9175E3D-0C66-934A-9D89-86F4472AA311}" type="pres">
      <dgm:prSet presAssocID="{A498210A-CA8D-424B-A68B-D38C7298B01C}" presName="horzThree" presStyleCnt="0"/>
      <dgm:spPr/>
    </dgm:pt>
    <dgm:pt modelId="{7A13819E-2CDD-7249-8E87-C882E54C9742}" type="pres">
      <dgm:prSet presAssocID="{F1C40D92-436C-294E-830E-29C5C8BFC004}" presName="vertFour" presStyleCnt="0">
        <dgm:presLayoutVars>
          <dgm:chPref val="3"/>
        </dgm:presLayoutVars>
      </dgm:prSet>
      <dgm:spPr/>
    </dgm:pt>
    <dgm:pt modelId="{59ECC776-D1CD-F14C-9665-49A81592BC1E}" type="pres">
      <dgm:prSet presAssocID="{F1C40D92-436C-294E-830E-29C5C8BFC004}" presName="txFour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E53E9E-7B9C-C443-95B9-286697EA32C3}" type="pres">
      <dgm:prSet presAssocID="{F1C40D92-436C-294E-830E-29C5C8BFC004}" presName="horzFour" presStyleCnt="0"/>
      <dgm:spPr/>
    </dgm:pt>
    <dgm:pt modelId="{FA9D96BF-916A-FB46-AFD3-073FB50A7EF5}" type="pres">
      <dgm:prSet presAssocID="{89A1B570-4F76-A44B-9D37-7AA018254CA3}" presName="sibSpaceThree" presStyleCnt="0"/>
      <dgm:spPr/>
    </dgm:pt>
    <dgm:pt modelId="{C62DFED7-939E-E844-AF72-ACA7A069F177}" type="pres">
      <dgm:prSet presAssocID="{99FD9411-349B-1843-865F-D66B4A2A5C36}" presName="vertThree" presStyleCnt="0"/>
      <dgm:spPr/>
    </dgm:pt>
    <dgm:pt modelId="{54ABBC12-3166-A948-A99B-1839A33105CF}" type="pres">
      <dgm:prSet presAssocID="{99FD9411-349B-1843-865F-D66B4A2A5C36}" presName="txThree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800157-3FC6-9942-BFC1-5987A614D736}" type="pres">
      <dgm:prSet presAssocID="{99FD9411-349B-1843-865F-D66B4A2A5C36}" presName="horzThree" presStyleCnt="0"/>
      <dgm:spPr/>
    </dgm:pt>
    <dgm:pt modelId="{9261DBA2-5F8C-BD48-A58B-8E855310E309}" type="pres">
      <dgm:prSet presAssocID="{B5313C6C-D90D-3146-9A58-A82A4EBBBE83}" presName="sibSpaceThree" presStyleCnt="0"/>
      <dgm:spPr/>
    </dgm:pt>
    <dgm:pt modelId="{474D1E37-AF14-EB46-8913-4012068E9AB3}" type="pres">
      <dgm:prSet presAssocID="{67F71911-7F39-044D-BAE7-46A35FAF54F2}" presName="vertThree" presStyleCnt="0"/>
      <dgm:spPr/>
    </dgm:pt>
    <dgm:pt modelId="{779CFBC6-7C9E-8C43-B2D5-2A116E389E56}" type="pres">
      <dgm:prSet presAssocID="{67F71911-7F39-044D-BAE7-46A35FAF54F2}" presName="txThree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3896E6-BB70-364B-8C24-771D254F97E4}" type="pres">
      <dgm:prSet presAssocID="{67F71911-7F39-044D-BAE7-46A35FAF54F2}" presName="horzThree" presStyleCnt="0"/>
      <dgm:spPr/>
    </dgm:pt>
    <dgm:pt modelId="{9B5248D2-D710-6F49-A2E4-1772EC78CF51}" type="pres">
      <dgm:prSet presAssocID="{4C7ADBA3-05DB-F94F-B1C1-6AD416616FC6}" presName="sibSpaceThree" presStyleCnt="0"/>
      <dgm:spPr/>
    </dgm:pt>
    <dgm:pt modelId="{25152FD3-92E3-C143-AF2B-033E9D883C6F}" type="pres">
      <dgm:prSet presAssocID="{39A15CCD-8FEC-3640-9F0D-F39F1C9A70CC}" presName="vertThree" presStyleCnt="0"/>
      <dgm:spPr/>
    </dgm:pt>
    <dgm:pt modelId="{73A4DC31-E3AC-A64E-8D36-51B16D27F8F4}" type="pres">
      <dgm:prSet presAssocID="{39A15CCD-8FEC-3640-9F0D-F39F1C9A70CC}" presName="txThree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9F61C6-BDF2-7648-AD6A-E5A594B26992}" type="pres">
      <dgm:prSet presAssocID="{39A15CCD-8FEC-3640-9F0D-F39F1C9A70CC}" presName="horzThree" presStyleCnt="0"/>
      <dgm:spPr/>
    </dgm:pt>
    <dgm:pt modelId="{6F86BC92-4E2F-2F47-AA3A-D418B8CC3D26}" type="pres">
      <dgm:prSet presAssocID="{0054EC07-75CB-3A45-990F-01FF216A7AF8}" presName="sibSpaceTwo" presStyleCnt="0"/>
      <dgm:spPr/>
    </dgm:pt>
    <dgm:pt modelId="{BE6682C2-FD44-0C45-AF64-92DEB35AFA15}" type="pres">
      <dgm:prSet presAssocID="{889F5182-76F7-A34B-9D91-1567AFE95395}" presName="vertTwo" presStyleCnt="0"/>
      <dgm:spPr/>
    </dgm:pt>
    <dgm:pt modelId="{EC76F74E-BE8F-D145-96DD-2ACAF1691D02}" type="pres">
      <dgm:prSet presAssocID="{889F5182-76F7-A34B-9D91-1567AFE95395}" presName="txTwo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156290-55BC-6F43-B966-916B79A2E511}" type="pres">
      <dgm:prSet presAssocID="{889F5182-76F7-A34B-9D91-1567AFE95395}" presName="parTransTwo" presStyleCnt="0"/>
      <dgm:spPr/>
    </dgm:pt>
    <dgm:pt modelId="{79C864E8-4939-534B-A71B-BB5F4409FE25}" type="pres">
      <dgm:prSet presAssocID="{889F5182-76F7-A34B-9D91-1567AFE95395}" presName="horzTwo" presStyleCnt="0"/>
      <dgm:spPr/>
    </dgm:pt>
    <dgm:pt modelId="{B6FEA406-1E3F-8346-BB66-0EDAA420DA0A}" type="pres">
      <dgm:prSet presAssocID="{768A8BC0-A841-E24D-A744-018978F910BA}" presName="vertThree" presStyleCnt="0"/>
      <dgm:spPr/>
    </dgm:pt>
    <dgm:pt modelId="{5FB6ECBD-04C7-4E44-96EA-6D79A1F79D00}" type="pres">
      <dgm:prSet presAssocID="{768A8BC0-A841-E24D-A744-018978F910BA}" presName="txThree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66EACD-F4B4-6945-93CA-FA5522D3FBF6}" type="pres">
      <dgm:prSet presAssocID="{768A8BC0-A841-E24D-A744-018978F910BA}" presName="horzThree" presStyleCnt="0"/>
      <dgm:spPr/>
    </dgm:pt>
    <dgm:pt modelId="{573859AF-E3AF-B545-AEEA-DAC630004EA1}" type="pres">
      <dgm:prSet presAssocID="{8C787A6D-8F17-0E42-BEF8-E88399D14753}" presName="sibSpaceTwo" presStyleCnt="0"/>
      <dgm:spPr/>
    </dgm:pt>
    <dgm:pt modelId="{E56E9830-1BFE-8041-8DCA-C01C156A7405}" type="pres">
      <dgm:prSet presAssocID="{E9BA88D9-D3CB-2448-9C38-D2F30A0E44CA}" presName="vertTwo" presStyleCnt="0"/>
      <dgm:spPr/>
    </dgm:pt>
    <dgm:pt modelId="{AF90348D-FF42-BF45-898A-3CC90B24195C}" type="pres">
      <dgm:prSet presAssocID="{E9BA88D9-D3CB-2448-9C38-D2F30A0E44CA}" presName="txTwo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90E4A9-90C2-4342-AE25-E9A837B093A5}" type="pres">
      <dgm:prSet presAssocID="{E9BA88D9-D3CB-2448-9C38-D2F30A0E44CA}" presName="horzTwo" presStyleCnt="0"/>
      <dgm:spPr/>
    </dgm:pt>
    <dgm:pt modelId="{5D75642C-8AAB-F24A-A738-7B5FEDEB1E65}" type="pres">
      <dgm:prSet presAssocID="{EE2CF7EA-4AED-8949-9FAC-670C81D9BC88}" presName="sibSpaceTwo" presStyleCnt="0"/>
      <dgm:spPr/>
    </dgm:pt>
    <dgm:pt modelId="{8C53E641-A504-CB42-BC14-5624DBF286F0}" type="pres">
      <dgm:prSet presAssocID="{E7956121-38A7-6648-9816-0C0D5C48B20E}" presName="vertTwo" presStyleCnt="0"/>
      <dgm:spPr/>
    </dgm:pt>
    <dgm:pt modelId="{ED3695AF-3CBD-CF4F-8AF0-AFF21EDB0FD0}" type="pres">
      <dgm:prSet presAssocID="{E7956121-38A7-6648-9816-0C0D5C48B20E}" presName="txTwo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FE49B4-B088-3D44-A37F-57640C19899C}" type="pres">
      <dgm:prSet presAssocID="{E7956121-38A7-6648-9816-0C0D5C48B20E}" presName="horzTwo" presStyleCnt="0"/>
      <dgm:spPr/>
    </dgm:pt>
    <dgm:pt modelId="{6F5DF50C-BE5A-354A-8D1B-679CA2DD1B3B}" type="pres">
      <dgm:prSet presAssocID="{5867E842-D271-0E44-866A-338F07807D64}" presName="sibSpaceOne" presStyleCnt="0"/>
      <dgm:spPr/>
    </dgm:pt>
    <dgm:pt modelId="{FC04813B-5087-FE41-96C6-A165CD061C36}" type="pres">
      <dgm:prSet presAssocID="{2D47B70D-B085-9442-A63D-A244983602A9}" presName="vertOne" presStyleCnt="0"/>
      <dgm:spPr/>
    </dgm:pt>
    <dgm:pt modelId="{93E6A7F3-A398-7347-AFC4-159C510CFA26}" type="pres">
      <dgm:prSet presAssocID="{2D47B70D-B085-9442-A63D-A244983602A9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65BAD9-CA0E-C540-ACE8-B243A5398AAD}" type="pres">
      <dgm:prSet presAssocID="{2D47B70D-B085-9442-A63D-A244983602A9}" presName="parTransOne" presStyleCnt="0"/>
      <dgm:spPr/>
    </dgm:pt>
    <dgm:pt modelId="{BD638F5F-CC59-B24B-B0D0-BCEA2C833176}" type="pres">
      <dgm:prSet presAssocID="{2D47B70D-B085-9442-A63D-A244983602A9}" presName="horzOne" presStyleCnt="0"/>
      <dgm:spPr/>
    </dgm:pt>
    <dgm:pt modelId="{42A2C2DC-717B-1047-931A-AA366C397BF4}" type="pres">
      <dgm:prSet presAssocID="{01F6A018-E54F-7B48-8CD4-B8189AF212F1}" presName="vertTwo" presStyleCnt="0"/>
      <dgm:spPr/>
    </dgm:pt>
    <dgm:pt modelId="{2DC302EF-5A83-4749-AD34-5DC97EE2CC9A}" type="pres">
      <dgm:prSet presAssocID="{01F6A018-E54F-7B48-8CD4-B8189AF212F1}" presName="txTwo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5D3C08-5016-7345-B11A-E15DC175F5E3}" type="pres">
      <dgm:prSet presAssocID="{01F6A018-E54F-7B48-8CD4-B8189AF212F1}" presName="horzTwo" presStyleCnt="0"/>
      <dgm:spPr/>
    </dgm:pt>
    <dgm:pt modelId="{BF063827-460A-FC4E-B29D-6954E24E5F9D}" type="pres">
      <dgm:prSet presAssocID="{BE4C3CB1-C1E9-9B45-90D3-EE3A3FCBD359}" presName="sibSpaceOne" presStyleCnt="0"/>
      <dgm:spPr/>
    </dgm:pt>
    <dgm:pt modelId="{C14DF8BA-5EAF-EE4A-BCDB-293915B67EC2}" type="pres">
      <dgm:prSet presAssocID="{3DD519EF-D060-5C4C-89A3-D4B05F1D29FC}" presName="vertOne" presStyleCnt="0"/>
      <dgm:spPr/>
    </dgm:pt>
    <dgm:pt modelId="{12C0CD98-2AC9-D049-AE72-53C3C1D85E0B}" type="pres">
      <dgm:prSet presAssocID="{3DD519EF-D060-5C4C-89A3-D4B05F1D29FC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3C57A2-A357-F04D-8779-ECE5C5D78F6D}" type="pres">
      <dgm:prSet presAssocID="{3DD519EF-D060-5C4C-89A3-D4B05F1D29FC}" presName="parTransOne" presStyleCnt="0"/>
      <dgm:spPr/>
    </dgm:pt>
    <dgm:pt modelId="{4C225414-ADE4-8C45-B8E8-52C76ED5B6CB}" type="pres">
      <dgm:prSet presAssocID="{3DD519EF-D060-5C4C-89A3-D4B05F1D29FC}" presName="horzOne" presStyleCnt="0"/>
      <dgm:spPr/>
    </dgm:pt>
    <dgm:pt modelId="{E4FE070D-EAFB-8746-8994-0C4371D5355B}" type="pres">
      <dgm:prSet presAssocID="{B4E430A6-76EF-9C45-B188-853543C5E36A}" presName="vertTwo" presStyleCnt="0"/>
      <dgm:spPr/>
    </dgm:pt>
    <dgm:pt modelId="{2DD27234-4FFF-DA42-B1BD-A93CB8C85C55}" type="pres">
      <dgm:prSet presAssocID="{B4E430A6-76EF-9C45-B188-853543C5E36A}" presName="txTwo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B77FA0-CBD2-7A42-BD91-23C6C83DFFE5}" type="pres">
      <dgm:prSet presAssocID="{B4E430A6-76EF-9C45-B188-853543C5E36A}" presName="horzTwo" presStyleCnt="0"/>
      <dgm:spPr/>
    </dgm:pt>
  </dgm:ptLst>
  <dgm:cxnLst>
    <dgm:cxn modelId="{D440814C-404C-4F4E-9F52-5161786CABE1}" type="presOf" srcId="{99FD9411-349B-1843-865F-D66B4A2A5C36}" destId="{54ABBC12-3166-A948-A99B-1839A33105CF}" srcOrd="0" destOrd="0" presId="urn:microsoft.com/office/officeart/2005/8/layout/hierarchy4"/>
    <dgm:cxn modelId="{6A8C3DFB-07CC-4C4D-BBCD-01E8C26A2D98}" srcId="{9D3DF73D-0C1F-CF4E-84CB-07E6015F8B88}" destId="{E9BA88D9-D3CB-2448-9C38-D2F30A0E44CA}" srcOrd="2" destOrd="0" parTransId="{AE317D96-7199-F64E-9EDC-9183E17D3AED}" sibTransId="{EE2CF7EA-4AED-8949-9FAC-670C81D9BC88}"/>
    <dgm:cxn modelId="{1F5AD8E9-0AD5-284B-9401-E0435DC30C60}" type="presOf" srcId="{768A8BC0-A841-E24D-A744-018978F910BA}" destId="{5FB6ECBD-04C7-4E44-96EA-6D79A1F79D00}" srcOrd="0" destOrd="0" presId="urn:microsoft.com/office/officeart/2005/8/layout/hierarchy4"/>
    <dgm:cxn modelId="{88BA7ED7-B368-434D-B41B-08379EC52BB6}" srcId="{45DFADEA-AF71-F246-853F-F171CAB978B0}" destId="{9D3DF73D-0C1F-CF4E-84CB-07E6015F8B88}" srcOrd="0" destOrd="0" parTransId="{6190FE28-EFCA-6242-8A48-E6C31C67C5B9}" sibTransId="{5867E842-D271-0E44-866A-338F07807D64}"/>
    <dgm:cxn modelId="{C432C60B-8D85-6A4F-B4BB-6B4E216A232F}" type="presOf" srcId="{E9BA88D9-D3CB-2448-9C38-D2F30A0E44CA}" destId="{AF90348D-FF42-BF45-898A-3CC90B24195C}" srcOrd="0" destOrd="0" presId="urn:microsoft.com/office/officeart/2005/8/layout/hierarchy4"/>
    <dgm:cxn modelId="{C3B3BF1A-6148-FC45-AB1D-A75ABDD117AE}" srcId="{3DD519EF-D060-5C4C-89A3-D4B05F1D29FC}" destId="{B4E430A6-76EF-9C45-B188-853543C5E36A}" srcOrd="0" destOrd="0" parTransId="{97DE8D24-89F5-B849-B733-8252DE377775}" sibTransId="{5E858ACD-59E5-FF47-B782-C48596F3ACE6}"/>
    <dgm:cxn modelId="{44559AE0-4490-D941-B13B-7CD76FCB3A0A}" type="presOf" srcId="{E984AC46-8004-0649-9166-2F2A317D4F55}" destId="{E2F85001-BD00-8346-86C8-77B1BBB8BCF9}" srcOrd="0" destOrd="0" presId="urn:microsoft.com/office/officeart/2005/8/layout/hierarchy4"/>
    <dgm:cxn modelId="{699A250F-0FFE-BC44-B888-9A206DBD5EB5}" type="presOf" srcId="{3DD519EF-D060-5C4C-89A3-D4B05F1D29FC}" destId="{12C0CD98-2AC9-D049-AE72-53C3C1D85E0B}" srcOrd="0" destOrd="0" presId="urn:microsoft.com/office/officeart/2005/8/layout/hierarchy4"/>
    <dgm:cxn modelId="{645B4EE5-B592-834A-9D0A-544825BB9803}" srcId="{45DFADEA-AF71-F246-853F-F171CAB978B0}" destId="{3DD519EF-D060-5C4C-89A3-D4B05F1D29FC}" srcOrd="2" destOrd="0" parTransId="{0C3A6630-85D9-C649-BFDA-AA0A4F85FC0B}" sibTransId="{1D991CAE-2827-3740-A972-9BCF73D06D6A}"/>
    <dgm:cxn modelId="{7DA74FE9-02CC-7445-9D76-FD51CF66C8DC}" type="presOf" srcId="{39A15CCD-8FEC-3640-9F0D-F39F1C9A70CC}" destId="{73A4DC31-E3AC-A64E-8D36-51B16D27F8F4}" srcOrd="0" destOrd="0" presId="urn:microsoft.com/office/officeart/2005/8/layout/hierarchy4"/>
    <dgm:cxn modelId="{BCC906FC-DCF2-0949-9AD4-5CAD1535A0B6}" srcId="{2D47B70D-B085-9442-A63D-A244983602A9}" destId="{01F6A018-E54F-7B48-8CD4-B8189AF212F1}" srcOrd="0" destOrd="0" parTransId="{D9989A65-E6FF-4B43-B124-F27466842EA4}" sibTransId="{A23CB2A7-C877-774C-B6E7-025CA5D39CBA}"/>
    <dgm:cxn modelId="{224A4656-C717-0B4D-BB3F-BC2DF31D11B9}" srcId="{889F5182-76F7-A34B-9D91-1567AFE95395}" destId="{768A8BC0-A841-E24D-A744-018978F910BA}" srcOrd="0" destOrd="0" parTransId="{EC87B4CA-0149-4643-A0B6-5DC70E1D831C}" sibTransId="{CAF410E9-68CE-0F44-A83E-15F3DEE81651}"/>
    <dgm:cxn modelId="{6F25EAB6-968A-7C46-97DB-BFEE1A9678B4}" srcId="{45DFADEA-AF71-F246-853F-F171CAB978B0}" destId="{2D47B70D-B085-9442-A63D-A244983602A9}" srcOrd="1" destOrd="0" parTransId="{6C8C657D-818D-9D44-86AD-A3BDAA1CF87F}" sibTransId="{BE4C3CB1-C1E9-9B45-90D3-EE3A3FCBD359}"/>
    <dgm:cxn modelId="{FE12972B-6227-F842-A0E0-1A94CDF04931}" type="presOf" srcId="{A8597826-7D91-084E-ABE7-21DBE260EB07}" destId="{3160601F-DB55-EB44-8283-9A7CD9DE2578}" srcOrd="0" destOrd="0" presId="urn:microsoft.com/office/officeart/2005/8/layout/hierarchy4"/>
    <dgm:cxn modelId="{2074E684-4E29-5941-9B1C-C22513E028DF}" type="presOf" srcId="{BC6E4D32-88E4-4147-817C-F7742B17BAE2}" destId="{C159137B-3A65-0E44-8610-84B99126F970}" srcOrd="0" destOrd="0" presId="urn:microsoft.com/office/officeart/2005/8/layout/hierarchy4"/>
    <dgm:cxn modelId="{D81DD834-2866-4B4E-B0D0-D19153C123E1}" type="presOf" srcId="{A498210A-CA8D-424B-A68B-D38C7298B01C}" destId="{A18FFBB5-6176-C245-8D58-926F763BE5D7}" srcOrd="0" destOrd="0" presId="urn:microsoft.com/office/officeart/2005/8/layout/hierarchy4"/>
    <dgm:cxn modelId="{E13C635E-CD11-5C44-8EB9-E905F47C69B2}" srcId="{BC6E4D32-88E4-4147-817C-F7742B17BAE2}" destId="{E984AC46-8004-0649-9166-2F2A317D4F55}" srcOrd="0" destOrd="0" parTransId="{E2702A9D-2D6A-A948-8475-771C1C852E92}" sibTransId="{18E61E9C-FAC7-844B-961A-E18980A6934C}"/>
    <dgm:cxn modelId="{04EB10C4-E7E8-A342-9961-3F5487DD4AB2}" type="presOf" srcId="{45DFADEA-AF71-F246-853F-F171CAB978B0}" destId="{48CE8297-A194-0C47-817F-BF7B4762FB76}" srcOrd="0" destOrd="0" presId="urn:microsoft.com/office/officeart/2005/8/layout/hierarchy4"/>
    <dgm:cxn modelId="{CE49D9E1-3934-634D-A389-2315B71D3A01}" type="presOf" srcId="{2D47B70D-B085-9442-A63D-A244983602A9}" destId="{93E6A7F3-A398-7347-AFC4-159C510CFA26}" srcOrd="0" destOrd="0" presId="urn:microsoft.com/office/officeart/2005/8/layout/hierarchy4"/>
    <dgm:cxn modelId="{471C9B58-9364-7946-958F-57943C34A7AA}" type="presOf" srcId="{04213D96-0AAA-484F-B28D-D7481CC3018C}" destId="{F726F666-DBB6-0A44-A3EC-5B5B3EC9FD6C}" srcOrd="0" destOrd="0" presId="urn:microsoft.com/office/officeart/2005/8/layout/hierarchy4"/>
    <dgm:cxn modelId="{542DA713-4874-4B44-A41B-FB43BF9A38E9}" type="presOf" srcId="{F1C40D92-436C-294E-830E-29C5C8BFC004}" destId="{59ECC776-D1CD-F14C-9665-49A81592BC1E}" srcOrd="0" destOrd="0" presId="urn:microsoft.com/office/officeart/2005/8/layout/hierarchy4"/>
    <dgm:cxn modelId="{3D26131A-BCB2-524D-A620-F7CF11758A61}" srcId="{9D3DF73D-0C1F-CF4E-84CB-07E6015F8B88}" destId="{E7956121-38A7-6648-9816-0C0D5C48B20E}" srcOrd="3" destOrd="0" parTransId="{324E076C-FFAA-B949-98DF-EB30CA7F900E}" sibTransId="{03511E1B-320B-B34C-9869-0EF61EDBA4FD}"/>
    <dgm:cxn modelId="{139BDA0D-27AF-C848-94BA-72A8F334FF6B}" srcId="{9D3DF73D-0C1F-CF4E-84CB-07E6015F8B88}" destId="{889F5182-76F7-A34B-9D91-1567AFE95395}" srcOrd="1" destOrd="0" parTransId="{065C900F-AAAF-6743-A19A-39834130F458}" sibTransId="{8C787A6D-8F17-0E42-BEF8-E88399D14753}"/>
    <dgm:cxn modelId="{B6F6A1EE-86C8-BD49-B64A-6450D9D1FF8A}" type="presOf" srcId="{67F71911-7F39-044D-BAE7-46A35FAF54F2}" destId="{779CFBC6-7C9E-8C43-B2D5-2A116E389E56}" srcOrd="0" destOrd="0" presId="urn:microsoft.com/office/officeart/2005/8/layout/hierarchy4"/>
    <dgm:cxn modelId="{390DC052-AEDE-6C43-9F14-115FFC92A58A}" type="presOf" srcId="{9D3DF73D-0C1F-CF4E-84CB-07E6015F8B88}" destId="{4A7B54C3-73B5-284C-8F6B-D34BA0CDA3D2}" srcOrd="0" destOrd="0" presId="urn:microsoft.com/office/officeart/2005/8/layout/hierarchy4"/>
    <dgm:cxn modelId="{36202CCC-CCEB-5B48-850C-77033DDD8321}" srcId="{BC6E4D32-88E4-4147-817C-F7742B17BAE2}" destId="{A498210A-CA8D-424B-A68B-D38C7298B01C}" srcOrd="2" destOrd="0" parTransId="{9BC5C22E-C174-0E4C-8FDA-50C236D11AB0}" sibTransId="{89A1B570-4F76-A44B-9D37-7AA018254CA3}"/>
    <dgm:cxn modelId="{249932EA-2ADD-2347-8F2B-E209B23667C1}" srcId="{04213D96-0AAA-484F-B28D-D7481CC3018C}" destId="{6E57F283-C0EA-3B47-A842-4696D45FC290}" srcOrd="0" destOrd="0" parTransId="{6F31AD6E-CE97-6E42-B043-75D699E4B72B}" sibTransId="{F3E1CFD2-EBE2-524D-AA24-E5F3D71944C0}"/>
    <dgm:cxn modelId="{41F7A228-591D-F444-8B09-DFB098883FE8}" type="presOf" srcId="{889F5182-76F7-A34B-9D91-1567AFE95395}" destId="{EC76F74E-BE8F-D145-96DD-2ACAF1691D02}" srcOrd="0" destOrd="0" presId="urn:microsoft.com/office/officeart/2005/8/layout/hierarchy4"/>
    <dgm:cxn modelId="{4AACF961-F7A1-1546-A8CD-8CA50666D2F7}" srcId="{9D3DF73D-0C1F-CF4E-84CB-07E6015F8B88}" destId="{BC6E4D32-88E4-4147-817C-F7742B17BAE2}" srcOrd="0" destOrd="0" parTransId="{0E65A249-E57C-4244-A929-C95E9798F1C6}" sibTransId="{0054EC07-75CB-3A45-990F-01FF216A7AF8}"/>
    <dgm:cxn modelId="{6511DAB8-56B4-8A4F-A3F4-277C7D005606}" type="presOf" srcId="{6E57F283-C0EA-3B47-A842-4696D45FC290}" destId="{ECF4EFFB-47BE-0B43-BA48-3454B2FD81DA}" srcOrd="0" destOrd="0" presId="urn:microsoft.com/office/officeart/2005/8/layout/hierarchy4"/>
    <dgm:cxn modelId="{CE9CBFF3-0AF8-F541-B7C3-B349EB6E9E83}" type="presOf" srcId="{E7956121-38A7-6648-9816-0C0D5C48B20E}" destId="{ED3695AF-3CBD-CF4F-8AF0-AFF21EDB0FD0}" srcOrd="0" destOrd="0" presId="urn:microsoft.com/office/officeart/2005/8/layout/hierarchy4"/>
    <dgm:cxn modelId="{71E7F940-313C-D246-9E5A-7EC2852330F6}" type="presOf" srcId="{B4E430A6-76EF-9C45-B188-853543C5E36A}" destId="{2DD27234-4FFF-DA42-B1BD-A93CB8C85C55}" srcOrd="0" destOrd="0" presId="urn:microsoft.com/office/officeart/2005/8/layout/hierarchy4"/>
    <dgm:cxn modelId="{D8686BA0-621B-E64A-83CF-86B7A4EA533E}" srcId="{BC6E4D32-88E4-4147-817C-F7742B17BAE2}" destId="{04213D96-0AAA-484F-B28D-D7481CC3018C}" srcOrd="1" destOrd="0" parTransId="{C4E40EE0-EB59-E840-BCC4-627894C0BED5}" sibTransId="{7BD95B8E-3045-A649-BB7F-00F742DED4BC}"/>
    <dgm:cxn modelId="{F365B3C1-452D-714A-BE40-FFE650394F4B}" srcId="{E984AC46-8004-0649-9166-2F2A317D4F55}" destId="{A8597826-7D91-084E-ABE7-21DBE260EB07}" srcOrd="0" destOrd="0" parTransId="{8E2FA415-A94B-F746-97C8-E659C9908C49}" sibTransId="{72B8F23B-3ADF-4E43-B8A5-CFBD91F1209D}"/>
    <dgm:cxn modelId="{45DAC6C2-1D0C-2248-91A5-3F1FB6794FCF}" type="presOf" srcId="{01F6A018-E54F-7B48-8CD4-B8189AF212F1}" destId="{2DC302EF-5A83-4749-AD34-5DC97EE2CC9A}" srcOrd="0" destOrd="0" presId="urn:microsoft.com/office/officeart/2005/8/layout/hierarchy4"/>
    <dgm:cxn modelId="{2AACBB6E-6C4B-CB42-B1F2-F87333BEAEDA}" srcId="{BC6E4D32-88E4-4147-817C-F7742B17BAE2}" destId="{67F71911-7F39-044D-BAE7-46A35FAF54F2}" srcOrd="4" destOrd="0" parTransId="{4724FB3E-8667-6E47-944C-CA8A2581FCFC}" sibTransId="{4C7ADBA3-05DB-F94F-B1C1-6AD416616FC6}"/>
    <dgm:cxn modelId="{0C4EF960-3672-6143-9093-AE09A22D30E2}" srcId="{BC6E4D32-88E4-4147-817C-F7742B17BAE2}" destId="{39A15CCD-8FEC-3640-9F0D-F39F1C9A70CC}" srcOrd="5" destOrd="0" parTransId="{ABBDFE57-D524-4B40-A6AF-C3F63137BF14}" sibTransId="{5B5F4D2A-A6E8-B34A-A6C1-62FA7590BBA5}"/>
    <dgm:cxn modelId="{DF45D4AA-5168-5347-86A3-032D7FCC333F}" srcId="{A498210A-CA8D-424B-A68B-D38C7298B01C}" destId="{F1C40D92-436C-294E-830E-29C5C8BFC004}" srcOrd="0" destOrd="0" parTransId="{74A15A26-880D-614F-8A5B-196CDB4610A7}" sibTransId="{B672494F-DACA-4A44-A8DD-09D6C629E1A2}"/>
    <dgm:cxn modelId="{73C49716-53F5-9E46-B1BD-75AB8064BA73}" srcId="{BC6E4D32-88E4-4147-817C-F7742B17BAE2}" destId="{99FD9411-349B-1843-865F-D66B4A2A5C36}" srcOrd="3" destOrd="0" parTransId="{CC9C1BB5-9083-D643-98E5-6F9091524FDD}" sibTransId="{B5313C6C-D90D-3146-9A58-A82A4EBBBE83}"/>
    <dgm:cxn modelId="{829502FE-3F95-7744-B558-99C6F7FCB09B}" type="presParOf" srcId="{48CE8297-A194-0C47-817F-BF7B4762FB76}" destId="{02782A66-C45F-3845-AAA9-D0B67E260DFE}" srcOrd="0" destOrd="0" presId="urn:microsoft.com/office/officeart/2005/8/layout/hierarchy4"/>
    <dgm:cxn modelId="{74C13125-B212-C342-BDB2-4732AF0DC618}" type="presParOf" srcId="{02782A66-C45F-3845-AAA9-D0B67E260DFE}" destId="{4A7B54C3-73B5-284C-8F6B-D34BA0CDA3D2}" srcOrd="0" destOrd="0" presId="urn:microsoft.com/office/officeart/2005/8/layout/hierarchy4"/>
    <dgm:cxn modelId="{1D7413BE-AF85-344C-B23C-0F9B1C346A4C}" type="presParOf" srcId="{02782A66-C45F-3845-AAA9-D0B67E260DFE}" destId="{A5AF90D0-A131-274E-AF23-2522ECFDDA6D}" srcOrd="1" destOrd="0" presId="urn:microsoft.com/office/officeart/2005/8/layout/hierarchy4"/>
    <dgm:cxn modelId="{A6EDE420-271B-6848-A05B-7980B5013FEB}" type="presParOf" srcId="{02782A66-C45F-3845-AAA9-D0B67E260DFE}" destId="{2DDA34CE-6974-E448-984B-135B96F32A25}" srcOrd="2" destOrd="0" presId="urn:microsoft.com/office/officeart/2005/8/layout/hierarchy4"/>
    <dgm:cxn modelId="{EA3222BE-3F2A-2949-8B86-E7FCAF6AE301}" type="presParOf" srcId="{2DDA34CE-6974-E448-984B-135B96F32A25}" destId="{9F15D4D6-7D4C-814A-B4E3-C6A80D65EAF7}" srcOrd="0" destOrd="0" presId="urn:microsoft.com/office/officeart/2005/8/layout/hierarchy4"/>
    <dgm:cxn modelId="{BC0AE789-F144-044D-8319-69E37D12C7D1}" type="presParOf" srcId="{9F15D4D6-7D4C-814A-B4E3-C6A80D65EAF7}" destId="{C159137B-3A65-0E44-8610-84B99126F970}" srcOrd="0" destOrd="0" presId="urn:microsoft.com/office/officeart/2005/8/layout/hierarchy4"/>
    <dgm:cxn modelId="{490BA5C0-81C7-A24D-AF52-3BA5181267FF}" type="presParOf" srcId="{9F15D4D6-7D4C-814A-B4E3-C6A80D65EAF7}" destId="{4F65A5B4-91C5-334F-BBAB-92B067442554}" srcOrd="1" destOrd="0" presId="urn:microsoft.com/office/officeart/2005/8/layout/hierarchy4"/>
    <dgm:cxn modelId="{B8F7FBE7-685E-D34A-A3CE-59B0D6D4CC2B}" type="presParOf" srcId="{9F15D4D6-7D4C-814A-B4E3-C6A80D65EAF7}" destId="{8394B1E7-516F-D64B-9795-2D2A7165E367}" srcOrd="2" destOrd="0" presId="urn:microsoft.com/office/officeart/2005/8/layout/hierarchy4"/>
    <dgm:cxn modelId="{D2300EE4-5D2D-8C44-A99F-A0D910F9CE65}" type="presParOf" srcId="{8394B1E7-516F-D64B-9795-2D2A7165E367}" destId="{0FF25C74-8E1F-234B-A2F3-E158C330CF88}" srcOrd="0" destOrd="0" presId="urn:microsoft.com/office/officeart/2005/8/layout/hierarchy4"/>
    <dgm:cxn modelId="{88A49A58-4D5E-924D-937A-79D72EF0D936}" type="presParOf" srcId="{0FF25C74-8E1F-234B-A2F3-E158C330CF88}" destId="{E2F85001-BD00-8346-86C8-77B1BBB8BCF9}" srcOrd="0" destOrd="0" presId="urn:microsoft.com/office/officeart/2005/8/layout/hierarchy4"/>
    <dgm:cxn modelId="{D0257E85-0567-A44F-B485-70D0EBEC9177}" type="presParOf" srcId="{0FF25C74-8E1F-234B-A2F3-E158C330CF88}" destId="{57B451BA-00CB-BC43-95A9-7E257DD4F3D7}" srcOrd="1" destOrd="0" presId="urn:microsoft.com/office/officeart/2005/8/layout/hierarchy4"/>
    <dgm:cxn modelId="{AA6AA488-FB10-2B48-823C-B3251FFAA78F}" type="presParOf" srcId="{0FF25C74-8E1F-234B-A2F3-E158C330CF88}" destId="{54997F48-816D-0249-BB77-36AA4AB2B88C}" srcOrd="2" destOrd="0" presId="urn:microsoft.com/office/officeart/2005/8/layout/hierarchy4"/>
    <dgm:cxn modelId="{A4D305C6-B88E-C74A-8B94-4A383031E2A9}" type="presParOf" srcId="{54997F48-816D-0249-BB77-36AA4AB2B88C}" destId="{88FAEACA-2A16-3349-B539-650566DF6089}" srcOrd="0" destOrd="0" presId="urn:microsoft.com/office/officeart/2005/8/layout/hierarchy4"/>
    <dgm:cxn modelId="{23766A2B-2847-CB49-A5EC-186452B3EA22}" type="presParOf" srcId="{88FAEACA-2A16-3349-B539-650566DF6089}" destId="{3160601F-DB55-EB44-8283-9A7CD9DE2578}" srcOrd="0" destOrd="0" presId="urn:microsoft.com/office/officeart/2005/8/layout/hierarchy4"/>
    <dgm:cxn modelId="{0F685F64-4BEC-6445-81B2-75E728093272}" type="presParOf" srcId="{88FAEACA-2A16-3349-B539-650566DF6089}" destId="{B92C9F3C-C529-3C49-B227-4721FD50EDA2}" srcOrd="1" destOrd="0" presId="urn:microsoft.com/office/officeart/2005/8/layout/hierarchy4"/>
    <dgm:cxn modelId="{AB604F62-7280-4943-A566-D3FC29BC0F86}" type="presParOf" srcId="{8394B1E7-516F-D64B-9795-2D2A7165E367}" destId="{AB405206-F748-674E-8A08-910C98DA78D5}" srcOrd="1" destOrd="0" presId="urn:microsoft.com/office/officeart/2005/8/layout/hierarchy4"/>
    <dgm:cxn modelId="{3E61183B-453F-E84C-9921-F072B90164C2}" type="presParOf" srcId="{8394B1E7-516F-D64B-9795-2D2A7165E367}" destId="{0A4C949A-B91A-3844-8D96-BA0A545E07EC}" srcOrd="2" destOrd="0" presId="urn:microsoft.com/office/officeart/2005/8/layout/hierarchy4"/>
    <dgm:cxn modelId="{F3B97082-3886-D647-9775-26AEA74C1EB9}" type="presParOf" srcId="{0A4C949A-B91A-3844-8D96-BA0A545E07EC}" destId="{F726F666-DBB6-0A44-A3EC-5B5B3EC9FD6C}" srcOrd="0" destOrd="0" presId="urn:microsoft.com/office/officeart/2005/8/layout/hierarchy4"/>
    <dgm:cxn modelId="{09A5BC4C-4D84-9943-B1D7-4E98243DA38D}" type="presParOf" srcId="{0A4C949A-B91A-3844-8D96-BA0A545E07EC}" destId="{D66E7D3C-15A5-6B4A-ACE2-A70A5FE755E0}" srcOrd="1" destOrd="0" presId="urn:microsoft.com/office/officeart/2005/8/layout/hierarchy4"/>
    <dgm:cxn modelId="{DD297ED8-B1FD-E244-8C49-E160D33FA312}" type="presParOf" srcId="{0A4C949A-B91A-3844-8D96-BA0A545E07EC}" destId="{FC4DA9E0-8902-C547-836D-D693794651E8}" srcOrd="2" destOrd="0" presId="urn:microsoft.com/office/officeart/2005/8/layout/hierarchy4"/>
    <dgm:cxn modelId="{802BBE5D-4012-7442-B290-3FD0866EDFAB}" type="presParOf" srcId="{FC4DA9E0-8902-C547-836D-D693794651E8}" destId="{11BD6D66-23A7-6441-8C5E-DB94A677F0F2}" srcOrd="0" destOrd="0" presId="urn:microsoft.com/office/officeart/2005/8/layout/hierarchy4"/>
    <dgm:cxn modelId="{EBA95CCD-BB93-0E49-910B-487050C57B0F}" type="presParOf" srcId="{11BD6D66-23A7-6441-8C5E-DB94A677F0F2}" destId="{ECF4EFFB-47BE-0B43-BA48-3454B2FD81DA}" srcOrd="0" destOrd="0" presId="urn:microsoft.com/office/officeart/2005/8/layout/hierarchy4"/>
    <dgm:cxn modelId="{C0ABA005-CFA1-7041-97A3-11E8EB0F9DDA}" type="presParOf" srcId="{11BD6D66-23A7-6441-8C5E-DB94A677F0F2}" destId="{98AFAADC-2BBC-FD4A-80D4-6B0DABF476CD}" srcOrd="1" destOrd="0" presId="urn:microsoft.com/office/officeart/2005/8/layout/hierarchy4"/>
    <dgm:cxn modelId="{73970DFC-ECB8-C54F-8FD7-2A987D0D61B6}" type="presParOf" srcId="{8394B1E7-516F-D64B-9795-2D2A7165E367}" destId="{9F962967-90BF-C044-A82A-068E26BD15B3}" srcOrd="3" destOrd="0" presId="urn:microsoft.com/office/officeart/2005/8/layout/hierarchy4"/>
    <dgm:cxn modelId="{8A0E548A-CC56-A44B-81F6-84C10A2BEC29}" type="presParOf" srcId="{8394B1E7-516F-D64B-9795-2D2A7165E367}" destId="{2EFAAF35-3879-A440-AB77-1CA50A13385D}" srcOrd="4" destOrd="0" presId="urn:microsoft.com/office/officeart/2005/8/layout/hierarchy4"/>
    <dgm:cxn modelId="{F022A454-BEF3-F64E-9BCA-26E3478F2820}" type="presParOf" srcId="{2EFAAF35-3879-A440-AB77-1CA50A13385D}" destId="{A18FFBB5-6176-C245-8D58-926F763BE5D7}" srcOrd="0" destOrd="0" presId="urn:microsoft.com/office/officeart/2005/8/layout/hierarchy4"/>
    <dgm:cxn modelId="{EF70C8A6-88CD-9548-9594-2721F2789247}" type="presParOf" srcId="{2EFAAF35-3879-A440-AB77-1CA50A13385D}" destId="{4CBCEBEE-F6BB-E942-AAF0-2AD4C91CB39E}" srcOrd="1" destOrd="0" presId="urn:microsoft.com/office/officeart/2005/8/layout/hierarchy4"/>
    <dgm:cxn modelId="{2C6170DC-B9FF-494D-8522-15B195D61811}" type="presParOf" srcId="{2EFAAF35-3879-A440-AB77-1CA50A13385D}" destId="{D9175E3D-0C66-934A-9D89-86F4472AA311}" srcOrd="2" destOrd="0" presId="urn:microsoft.com/office/officeart/2005/8/layout/hierarchy4"/>
    <dgm:cxn modelId="{12197868-5083-0B42-9A90-AE1B65E092C0}" type="presParOf" srcId="{D9175E3D-0C66-934A-9D89-86F4472AA311}" destId="{7A13819E-2CDD-7249-8E87-C882E54C9742}" srcOrd="0" destOrd="0" presId="urn:microsoft.com/office/officeart/2005/8/layout/hierarchy4"/>
    <dgm:cxn modelId="{58ECA975-A888-514A-882D-C4879D2CF848}" type="presParOf" srcId="{7A13819E-2CDD-7249-8E87-C882E54C9742}" destId="{59ECC776-D1CD-F14C-9665-49A81592BC1E}" srcOrd="0" destOrd="0" presId="urn:microsoft.com/office/officeart/2005/8/layout/hierarchy4"/>
    <dgm:cxn modelId="{7E0DD7F8-398E-7A4F-A431-5DB75493A290}" type="presParOf" srcId="{7A13819E-2CDD-7249-8E87-C882E54C9742}" destId="{A3E53E9E-7B9C-C443-95B9-286697EA32C3}" srcOrd="1" destOrd="0" presId="urn:microsoft.com/office/officeart/2005/8/layout/hierarchy4"/>
    <dgm:cxn modelId="{A1B99DAD-345C-7447-A61D-3193D52C17BD}" type="presParOf" srcId="{8394B1E7-516F-D64B-9795-2D2A7165E367}" destId="{FA9D96BF-916A-FB46-AFD3-073FB50A7EF5}" srcOrd="5" destOrd="0" presId="urn:microsoft.com/office/officeart/2005/8/layout/hierarchy4"/>
    <dgm:cxn modelId="{CDD2A405-4FD5-F04B-B8EA-5A02D8B1F36A}" type="presParOf" srcId="{8394B1E7-516F-D64B-9795-2D2A7165E367}" destId="{C62DFED7-939E-E844-AF72-ACA7A069F177}" srcOrd="6" destOrd="0" presId="urn:microsoft.com/office/officeart/2005/8/layout/hierarchy4"/>
    <dgm:cxn modelId="{532978DD-5051-FC44-A8D3-F183156277E4}" type="presParOf" srcId="{C62DFED7-939E-E844-AF72-ACA7A069F177}" destId="{54ABBC12-3166-A948-A99B-1839A33105CF}" srcOrd="0" destOrd="0" presId="urn:microsoft.com/office/officeart/2005/8/layout/hierarchy4"/>
    <dgm:cxn modelId="{AF9E4907-D627-8542-9AED-1C511AE916BA}" type="presParOf" srcId="{C62DFED7-939E-E844-AF72-ACA7A069F177}" destId="{F8800157-3FC6-9942-BFC1-5987A614D736}" srcOrd="1" destOrd="0" presId="urn:microsoft.com/office/officeart/2005/8/layout/hierarchy4"/>
    <dgm:cxn modelId="{E4B11EA5-EBCC-1A46-9B03-D69F98403E5D}" type="presParOf" srcId="{8394B1E7-516F-D64B-9795-2D2A7165E367}" destId="{9261DBA2-5F8C-BD48-A58B-8E855310E309}" srcOrd="7" destOrd="0" presId="urn:microsoft.com/office/officeart/2005/8/layout/hierarchy4"/>
    <dgm:cxn modelId="{BA3C0318-5F5C-4E44-9425-64EBDC1A33CB}" type="presParOf" srcId="{8394B1E7-516F-D64B-9795-2D2A7165E367}" destId="{474D1E37-AF14-EB46-8913-4012068E9AB3}" srcOrd="8" destOrd="0" presId="urn:microsoft.com/office/officeart/2005/8/layout/hierarchy4"/>
    <dgm:cxn modelId="{048558EE-991B-6242-94ED-9876F068F773}" type="presParOf" srcId="{474D1E37-AF14-EB46-8913-4012068E9AB3}" destId="{779CFBC6-7C9E-8C43-B2D5-2A116E389E56}" srcOrd="0" destOrd="0" presId="urn:microsoft.com/office/officeart/2005/8/layout/hierarchy4"/>
    <dgm:cxn modelId="{A6F0E218-74DB-3545-AE05-0DF9FD6B1185}" type="presParOf" srcId="{474D1E37-AF14-EB46-8913-4012068E9AB3}" destId="{623896E6-BB70-364B-8C24-771D254F97E4}" srcOrd="1" destOrd="0" presId="urn:microsoft.com/office/officeart/2005/8/layout/hierarchy4"/>
    <dgm:cxn modelId="{390BF384-7755-AF47-A42C-D311CA57DCB6}" type="presParOf" srcId="{8394B1E7-516F-D64B-9795-2D2A7165E367}" destId="{9B5248D2-D710-6F49-A2E4-1772EC78CF51}" srcOrd="9" destOrd="0" presId="urn:microsoft.com/office/officeart/2005/8/layout/hierarchy4"/>
    <dgm:cxn modelId="{E1FFB89B-9192-B44C-A6A6-BCF349951683}" type="presParOf" srcId="{8394B1E7-516F-D64B-9795-2D2A7165E367}" destId="{25152FD3-92E3-C143-AF2B-033E9D883C6F}" srcOrd="10" destOrd="0" presId="urn:microsoft.com/office/officeart/2005/8/layout/hierarchy4"/>
    <dgm:cxn modelId="{3527F59F-4DCA-AF49-9D3D-07FB23F2CF90}" type="presParOf" srcId="{25152FD3-92E3-C143-AF2B-033E9D883C6F}" destId="{73A4DC31-E3AC-A64E-8D36-51B16D27F8F4}" srcOrd="0" destOrd="0" presId="urn:microsoft.com/office/officeart/2005/8/layout/hierarchy4"/>
    <dgm:cxn modelId="{A6357AF4-42E9-3C44-8096-35C58C5FAE1F}" type="presParOf" srcId="{25152FD3-92E3-C143-AF2B-033E9D883C6F}" destId="{719F61C6-BDF2-7648-AD6A-E5A594B26992}" srcOrd="1" destOrd="0" presId="urn:microsoft.com/office/officeart/2005/8/layout/hierarchy4"/>
    <dgm:cxn modelId="{8D8DAA3C-19C6-634A-B0A1-B9CEACBCDC1D}" type="presParOf" srcId="{2DDA34CE-6974-E448-984B-135B96F32A25}" destId="{6F86BC92-4E2F-2F47-AA3A-D418B8CC3D26}" srcOrd="1" destOrd="0" presId="urn:microsoft.com/office/officeart/2005/8/layout/hierarchy4"/>
    <dgm:cxn modelId="{61A8D145-9A58-1247-B30E-6343D0FE7CD8}" type="presParOf" srcId="{2DDA34CE-6974-E448-984B-135B96F32A25}" destId="{BE6682C2-FD44-0C45-AF64-92DEB35AFA15}" srcOrd="2" destOrd="0" presId="urn:microsoft.com/office/officeart/2005/8/layout/hierarchy4"/>
    <dgm:cxn modelId="{86EB89B7-0F01-494F-AEED-135CD19D1595}" type="presParOf" srcId="{BE6682C2-FD44-0C45-AF64-92DEB35AFA15}" destId="{EC76F74E-BE8F-D145-96DD-2ACAF1691D02}" srcOrd="0" destOrd="0" presId="urn:microsoft.com/office/officeart/2005/8/layout/hierarchy4"/>
    <dgm:cxn modelId="{66610BFB-10BF-2C4E-ABB8-BBACAEF03118}" type="presParOf" srcId="{BE6682C2-FD44-0C45-AF64-92DEB35AFA15}" destId="{CA156290-55BC-6F43-B966-916B79A2E511}" srcOrd="1" destOrd="0" presId="urn:microsoft.com/office/officeart/2005/8/layout/hierarchy4"/>
    <dgm:cxn modelId="{83D74CF5-2926-C74A-AE5F-93FA4CDE4ED3}" type="presParOf" srcId="{BE6682C2-FD44-0C45-AF64-92DEB35AFA15}" destId="{79C864E8-4939-534B-A71B-BB5F4409FE25}" srcOrd="2" destOrd="0" presId="urn:microsoft.com/office/officeart/2005/8/layout/hierarchy4"/>
    <dgm:cxn modelId="{C275DBC2-85CC-A943-A6B1-40E19A06A9F8}" type="presParOf" srcId="{79C864E8-4939-534B-A71B-BB5F4409FE25}" destId="{B6FEA406-1E3F-8346-BB66-0EDAA420DA0A}" srcOrd="0" destOrd="0" presId="urn:microsoft.com/office/officeart/2005/8/layout/hierarchy4"/>
    <dgm:cxn modelId="{46BEB166-E752-BC4D-85B8-2B250F283C85}" type="presParOf" srcId="{B6FEA406-1E3F-8346-BB66-0EDAA420DA0A}" destId="{5FB6ECBD-04C7-4E44-96EA-6D79A1F79D00}" srcOrd="0" destOrd="0" presId="urn:microsoft.com/office/officeart/2005/8/layout/hierarchy4"/>
    <dgm:cxn modelId="{F54680DC-C602-4942-AFF7-2CC90F954387}" type="presParOf" srcId="{B6FEA406-1E3F-8346-BB66-0EDAA420DA0A}" destId="{8766EACD-F4B4-6945-93CA-FA5522D3FBF6}" srcOrd="1" destOrd="0" presId="urn:microsoft.com/office/officeart/2005/8/layout/hierarchy4"/>
    <dgm:cxn modelId="{3645F744-512D-0442-AD4B-7A266A7A0C0B}" type="presParOf" srcId="{2DDA34CE-6974-E448-984B-135B96F32A25}" destId="{573859AF-E3AF-B545-AEEA-DAC630004EA1}" srcOrd="3" destOrd="0" presId="urn:microsoft.com/office/officeart/2005/8/layout/hierarchy4"/>
    <dgm:cxn modelId="{0DF02F6A-55EE-EF49-B7FE-12FB99283BDD}" type="presParOf" srcId="{2DDA34CE-6974-E448-984B-135B96F32A25}" destId="{E56E9830-1BFE-8041-8DCA-C01C156A7405}" srcOrd="4" destOrd="0" presId="urn:microsoft.com/office/officeart/2005/8/layout/hierarchy4"/>
    <dgm:cxn modelId="{B6ED35D4-3FF3-E142-958B-C2CED84828C9}" type="presParOf" srcId="{E56E9830-1BFE-8041-8DCA-C01C156A7405}" destId="{AF90348D-FF42-BF45-898A-3CC90B24195C}" srcOrd="0" destOrd="0" presId="urn:microsoft.com/office/officeart/2005/8/layout/hierarchy4"/>
    <dgm:cxn modelId="{E920C418-F9B0-1145-868B-44436186B575}" type="presParOf" srcId="{E56E9830-1BFE-8041-8DCA-C01C156A7405}" destId="{8190E4A9-90C2-4342-AE25-E9A837B093A5}" srcOrd="1" destOrd="0" presId="urn:microsoft.com/office/officeart/2005/8/layout/hierarchy4"/>
    <dgm:cxn modelId="{109C2C3B-C3D2-0E4C-BD92-5CB5A6A89994}" type="presParOf" srcId="{2DDA34CE-6974-E448-984B-135B96F32A25}" destId="{5D75642C-8AAB-F24A-A738-7B5FEDEB1E65}" srcOrd="5" destOrd="0" presId="urn:microsoft.com/office/officeart/2005/8/layout/hierarchy4"/>
    <dgm:cxn modelId="{1CA151D7-BF99-5D43-AA8F-8807BD0C37CA}" type="presParOf" srcId="{2DDA34CE-6974-E448-984B-135B96F32A25}" destId="{8C53E641-A504-CB42-BC14-5624DBF286F0}" srcOrd="6" destOrd="0" presId="urn:microsoft.com/office/officeart/2005/8/layout/hierarchy4"/>
    <dgm:cxn modelId="{688EB593-0D3C-804E-866B-F22C28B4E399}" type="presParOf" srcId="{8C53E641-A504-CB42-BC14-5624DBF286F0}" destId="{ED3695AF-3CBD-CF4F-8AF0-AFF21EDB0FD0}" srcOrd="0" destOrd="0" presId="urn:microsoft.com/office/officeart/2005/8/layout/hierarchy4"/>
    <dgm:cxn modelId="{F9391A2A-AF05-FC48-9137-D69596665F1A}" type="presParOf" srcId="{8C53E641-A504-CB42-BC14-5624DBF286F0}" destId="{02FE49B4-B088-3D44-A37F-57640C19899C}" srcOrd="1" destOrd="0" presId="urn:microsoft.com/office/officeart/2005/8/layout/hierarchy4"/>
    <dgm:cxn modelId="{8B67D9E4-53FB-6945-86CE-BECC7343D2D9}" type="presParOf" srcId="{48CE8297-A194-0C47-817F-BF7B4762FB76}" destId="{6F5DF50C-BE5A-354A-8D1B-679CA2DD1B3B}" srcOrd="1" destOrd="0" presId="urn:microsoft.com/office/officeart/2005/8/layout/hierarchy4"/>
    <dgm:cxn modelId="{60FE08A5-83EB-BA4E-B75A-C62FFB450EF4}" type="presParOf" srcId="{48CE8297-A194-0C47-817F-BF7B4762FB76}" destId="{FC04813B-5087-FE41-96C6-A165CD061C36}" srcOrd="2" destOrd="0" presId="urn:microsoft.com/office/officeart/2005/8/layout/hierarchy4"/>
    <dgm:cxn modelId="{15E7196A-1C98-F745-B1F9-67A9989377DC}" type="presParOf" srcId="{FC04813B-5087-FE41-96C6-A165CD061C36}" destId="{93E6A7F3-A398-7347-AFC4-159C510CFA26}" srcOrd="0" destOrd="0" presId="urn:microsoft.com/office/officeart/2005/8/layout/hierarchy4"/>
    <dgm:cxn modelId="{90F737C6-AB0A-B646-8C81-4A65FC473FCC}" type="presParOf" srcId="{FC04813B-5087-FE41-96C6-A165CD061C36}" destId="{C465BAD9-CA0E-C540-ACE8-B243A5398AAD}" srcOrd="1" destOrd="0" presId="urn:microsoft.com/office/officeart/2005/8/layout/hierarchy4"/>
    <dgm:cxn modelId="{40C1C40D-9FDC-FE4A-BFED-07F36BCCF9E1}" type="presParOf" srcId="{FC04813B-5087-FE41-96C6-A165CD061C36}" destId="{BD638F5F-CC59-B24B-B0D0-BCEA2C833176}" srcOrd="2" destOrd="0" presId="urn:microsoft.com/office/officeart/2005/8/layout/hierarchy4"/>
    <dgm:cxn modelId="{09EA69DB-3752-C747-BA11-604A7004BAA8}" type="presParOf" srcId="{BD638F5F-CC59-B24B-B0D0-BCEA2C833176}" destId="{42A2C2DC-717B-1047-931A-AA366C397BF4}" srcOrd="0" destOrd="0" presId="urn:microsoft.com/office/officeart/2005/8/layout/hierarchy4"/>
    <dgm:cxn modelId="{84271133-74CB-8E45-9D30-C9C57B392302}" type="presParOf" srcId="{42A2C2DC-717B-1047-931A-AA366C397BF4}" destId="{2DC302EF-5A83-4749-AD34-5DC97EE2CC9A}" srcOrd="0" destOrd="0" presId="urn:microsoft.com/office/officeart/2005/8/layout/hierarchy4"/>
    <dgm:cxn modelId="{1284C5E4-5A07-3447-8300-344EC86AF540}" type="presParOf" srcId="{42A2C2DC-717B-1047-931A-AA366C397BF4}" destId="{D45D3C08-5016-7345-B11A-E15DC175F5E3}" srcOrd="1" destOrd="0" presId="urn:microsoft.com/office/officeart/2005/8/layout/hierarchy4"/>
    <dgm:cxn modelId="{55410C17-ED93-8943-A64D-0C937A32BC1F}" type="presParOf" srcId="{48CE8297-A194-0C47-817F-BF7B4762FB76}" destId="{BF063827-460A-FC4E-B29D-6954E24E5F9D}" srcOrd="3" destOrd="0" presId="urn:microsoft.com/office/officeart/2005/8/layout/hierarchy4"/>
    <dgm:cxn modelId="{B00FE959-0272-AA4F-BA82-3C2C4DE207CB}" type="presParOf" srcId="{48CE8297-A194-0C47-817F-BF7B4762FB76}" destId="{C14DF8BA-5EAF-EE4A-BCDB-293915B67EC2}" srcOrd="4" destOrd="0" presId="urn:microsoft.com/office/officeart/2005/8/layout/hierarchy4"/>
    <dgm:cxn modelId="{6BEF3A9D-AF5A-B240-A5AC-09B9075333D9}" type="presParOf" srcId="{C14DF8BA-5EAF-EE4A-BCDB-293915B67EC2}" destId="{12C0CD98-2AC9-D049-AE72-53C3C1D85E0B}" srcOrd="0" destOrd="0" presId="urn:microsoft.com/office/officeart/2005/8/layout/hierarchy4"/>
    <dgm:cxn modelId="{54E6CA0E-A7B9-5641-BB63-D1CEF30E3E57}" type="presParOf" srcId="{C14DF8BA-5EAF-EE4A-BCDB-293915B67EC2}" destId="{043C57A2-A357-F04D-8779-ECE5C5D78F6D}" srcOrd="1" destOrd="0" presId="urn:microsoft.com/office/officeart/2005/8/layout/hierarchy4"/>
    <dgm:cxn modelId="{7BFAB847-E94C-DB42-BC4D-78C73E7C3A84}" type="presParOf" srcId="{C14DF8BA-5EAF-EE4A-BCDB-293915B67EC2}" destId="{4C225414-ADE4-8C45-B8E8-52C76ED5B6CB}" srcOrd="2" destOrd="0" presId="urn:microsoft.com/office/officeart/2005/8/layout/hierarchy4"/>
    <dgm:cxn modelId="{E53E2CAC-FE6E-3D49-9565-48E825CE1724}" type="presParOf" srcId="{4C225414-ADE4-8C45-B8E8-52C76ED5B6CB}" destId="{E4FE070D-EAFB-8746-8994-0C4371D5355B}" srcOrd="0" destOrd="0" presId="urn:microsoft.com/office/officeart/2005/8/layout/hierarchy4"/>
    <dgm:cxn modelId="{C7560A00-AAC8-E042-9053-882E2E0FCA21}" type="presParOf" srcId="{E4FE070D-EAFB-8746-8994-0C4371D5355B}" destId="{2DD27234-4FFF-DA42-B1BD-A93CB8C85C55}" srcOrd="0" destOrd="0" presId="urn:microsoft.com/office/officeart/2005/8/layout/hierarchy4"/>
    <dgm:cxn modelId="{B1AB7FC3-17CB-5044-BA9F-4F9C3BBCC2B2}" type="presParOf" srcId="{E4FE070D-EAFB-8746-8994-0C4371D5355B}" destId="{4CB77FA0-CBD2-7A42-BD91-23C6C83DFFE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DFADEA-AF71-F246-853F-F171CAB978B0}" type="doc">
      <dgm:prSet loTypeId="urn:microsoft.com/office/officeart/2005/8/layout/hierarchy4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D3DF73D-0C1F-CF4E-84CB-07E6015F8B88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sz="2800" dirty="0" smtClean="0">
              <a:solidFill>
                <a:srgbClr val="3C3C3B"/>
              </a:solidFill>
            </a:rPr>
            <a:t>Pan-European programs</a:t>
          </a:r>
          <a:endParaRPr lang="en-US" sz="2800" dirty="0">
            <a:solidFill>
              <a:srgbClr val="3C3C3B"/>
            </a:solidFill>
          </a:endParaRPr>
        </a:p>
      </dgm:t>
    </dgm:pt>
    <dgm:pt modelId="{6190FE28-EFCA-6242-8A48-E6C31C67C5B9}" type="parTrans" cxnId="{88BA7ED7-B368-434D-B41B-08379EC52BB6}">
      <dgm:prSet/>
      <dgm:spPr/>
      <dgm:t>
        <a:bodyPr/>
        <a:lstStyle/>
        <a:p>
          <a:endParaRPr lang="en-US" sz="1800"/>
        </a:p>
      </dgm:t>
    </dgm:pt>
    <dgm:pt modelId="{5867E842-D271-0E44-866A-338F07807D64}" type="sibTrans" cxnId="{88BA7ED7-B368-434D-B41B-08379EC52BB6}">
      <dgm:prSet/>
      <dgm:spPr/>
      <dgm:t>
        <a:bodyPr/>
        <a:lstStyle/>
        <a:p>
          <a:endParaRPr lang="en-US" sz="1800"/>
        </a:p>
      </dgm:t>
    </dgm:pt>
    <dgm:pt modelId="{BC6E4D32-88E4-4147-817C-F7742B17BAE2}">
      <dgm:prSet phldrT="[Text]" custT="1"/>
      <dgm:spPr>
        <a:ln w="76200" cmpd="sng">
          <a:solidFill>
            <a:srgbClr val="991324"/>
          </a:solidFill>
        </a:ln>
      </dgm:spPr>
      <dgm:t>
        <a:bodyPr/>
        <a:lstStyle/>
        <a:p>
          <a:r>
            <a:rPr lang="en-US" sz="2400" dirty="0" smtClean="0"/>
            <a:t>Framework </a:t>
          </a:r>
          <a:r>
            <a:rPr lang="en-US" sz="2400" dirty="0" err="1" smtClean="0"/>
            <a:t>Programme</a:t>
          </a:r>
          <a:r>
            <a:rPr lang="en-US" sz="2400" dirty="0" smtClean="0"/>
            <a:t> (FP7)</a:t>
          </a:r>
          <a:endParaRPr lang="en-US" sz="2400" dirty="0"/>
        </a:p>
      </dgm:t>
    </dgm:pt>
    <dgm:pt modelId="{0E65A249-E57C-4244-A929-C95E9798F1C6}" type="parTrans" cxnId="{4AACF961-F7A1-1546-A8CD-8CA50666D2F7}">
      <dgm:prSet/>
      <dgm:spPr/>
      <dgm:t>
        <a:bodyPr/>
        <a:lstStyle/>
        <a:p>
          <a:endParaRPr lang="en-US" sz="1800"/>
        </a:p>
      </dgm:t>
    </dgm:pt>
    <dgm:pt modelId="{0054EC07-75CB-3A45-990F-01FF216A7AF8}" type="sibTrans" cxnId="{4AACF961-F7A1-1546-A8CD-8CA50666D2F7}">
      <dgm:prSet/>
      <dgm:spPr/>
      <dgm:t>
        <a:bodyPr/>
        <a:lstStyle/>
        <a:p>
          <a:endParaRPr lang="en-US" sz="1800"/>
        </a:p>
      </dgm:t>
    </dgm:pt>
    <dgm:pt modelId="{E984AC46-8004-0649-9166-2F2A317D4F55}">
      <dgm:prSet phldrT="[Text]" custT="1"/>
      <dgm:spPr>
        <a:ln w="76200" cmpd="sng">
          <a:solidFill>
            <a:srgbClr val="991324"/>
          </a:solidFill>
        </a:ln>
      </dgm:spPr>
      <dgm:t>
        <a:bodyPr/>
        <a:lstStyle/>
        <a:p>
          <a:r>
            <a:rPr lang="en-US" sz="800" dirty="0" smtClean="0"/>
            <a:t>Cooperation</a:t>
          </a:r>
          <a:endParaRPr lang="en-US" sz="800" dirty="0"/>
        </a:p>
      </dgm:t>
    </dgm:pt>
    <dgm:pt modelId="{E2702A9D-2D6A-A948-8475-771C1C852E92}" type="parTrans" cxnId="{E13C635E-CD11-5C44-8EB9-E905F47C69B2}">
      <dgm:prSet/>
      <dgm:spPr/>
      <dgm:t>
        <a:bodyPr/>
        <a:lstStyle/>
        <a:p>
          <a:endParaRPr lang="en-US" sz="1800"/>
        </a:p>
      </dgm:t>
    </dgm:pt>
    <dgm:pt modelId="{18E61E9C-FAC7-844B-961A-E18980A6934C}" type="sibTrans" cxnId="{E13C635E-CD11-5C44-8EB9-E905F47C69B2}">
      <dgm:prSet/>
      <dgm:spPr/>
      <dgm:t>
        <a:bodyPr/>
        <a:lstStyle/>
        <a:p>
          <a:endParaRPr lang="en-US" sz="1800"/>
        </a:p>
      </dgm:t>
    </dgm:pt>
    <dgm:pt modelId="{A8597826-7D91-084E-ABE7-21DBE260EB07}">
      <dgm:prSet phldrT="[Text]" custT="1"/>
      <dgm:spPr>
        <a:solidFill>
          <a:schemeClr val="accent6"/>
        </a:solidFill>
        <a:ln w="76200" cmpd="sng">
          <a:solidFill>
            <a:srgbClr val="991324"/>
          </a:solidFill>
        </a:ln>
      </dgm:spPr>
      <dgm:t>
        <a:bodyPr/>
        <a:lstStyle/>
        <a:p>
          <a:r>
            <a:rPr lang="en-US" sz="800" u="none" dirty="0" smtClean="0"/>
            <a:t>10 themes</a:t>
          </a:r>
        </a:p>
      </dgm:t>
    </dgm:pt>
    <dgm:pt modelId="{8E2FA415-A94B-F746-97C8-E659C9908C49}" type="parTrans" cxnId="{F365B3C1-452D-714A-BE40-FFE650394F4B}">
      <dgm:prSet/>
      <dgm:spPr/>
      <dgm:t>
        <a:bodyPr/>
        <a:lstStyle/>
        <a:p>
          <a:endParaRPr lang="en-US" sz="1800"/>
        </a:p>
      </dgm:t>
    </dgm:pt>
    <dgm:pt modelId="{72B8F23B-3ADF-4E43-B8A5-CFBD91F1209D}" type="sibTrans" cxnId="{F365B3C1-452D-714A-BE40-FFE650394F4B}">
      <dgm:prSet/>
      <dgm:spPr/>
      <dgm:t>
        <a:bodyPr/>
        <a:lstStyle/>
        <a:p>
          <a:endParaRPr lang="en-US" sz="1800"/>
        </a:p>
      </dgm:t>
    </dgm:pt>
    <dgm:pt modelId="{04213D96-0AAA-484F-B28D-D7481CC3018C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dirty="0" smtClean="0">
              <a:solidFill>
                <a:srgbClr val="3C3C3B"/>
              </a:solidFill>
            </a:rPr>
            <a:t>Ideas</a:t>
          </a:r>
          <a:endParaRPr lang="en-US" sz="800" dirty="0">
            <a:solidFill>
              <a:srgbClr val="3C3C3B"/>
            </a:solidFill>
          </a:endParaRPr>
        </a:p>
      </dgm:t>
    </dgm:pt>
    <dgm:pt modelId="{C4E40EE0-EB59-E840-BCC4-627894C0BED5}" type="parTrans" cxnId="{D8686BA0-621B-E64A-83CF-86B7A4EA533E}">
      <dgm:prSet/>
      <dgm:spPr/>
      <dgm:t>
        <a:bodyPr/>
        <a:lstStyle/>
        <a:p>
          <a:endParaRPr lang="en-US" sz="1800"/>
        </a:p>
      </dgm:t>
    </dgm:pt>
    <dgm:pt modelId="{7BD95B8E-3045-A649-BB7F-00F742DED4BC}" type="sibTrans" cxnId="{D8686BA0-621B-E64A-83CF-86B7A4EA533E}">
      <dgm:prSet/>
      <dgm:spPr/>
      <dgm:t>
        <a:bodyPr/>
        <a:lstStyle/>
        <a:p>
          <a:endParaRPr lang="en-US" sz="1800"/>
        </a:p>
      </dgm:t>
    </dgm:pt>
    <dgm:pt modelId="{6E57F283-C0EA-3B47-A842-4696D45FC290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800" dirty="0" smtClean="0">
              <a:solidFill>
                <a:srgbClr val="3C3C3B"/>
              </a:solidFill>
            </a:rPr>
            <a:t>ERC</a:t>
          </a:r>
          <a:endParaRPr lang="en-US" sz="800" dirty="0">
            <a:solidFill>
              <a:srgbClr val="3C3C3B"/>
            </a:solidFill>
          </a:endParaRPr>
        </a:p>
      </dgm:t>
    </dgm:pt>
    <dgm:pt modelId="{6F31AD6E-CE97-6E42-B043-75D699E4B72B}" type="parTrans" cxnId="{249932EA-2ADD-2347-8F2B-E209B23667C1}">
      <dgm:prSet/>
      <dgm:spPr/>
      <dgm:t>
        <a:bodyPr/>
        <a:lstStyle/>
        <a:p>
          <a:endParaRPr lang="en-US" sz="1800"/>
        </a:p>
      </dgm:t>
    </dgm:pt>
    <dgm:pt modelId="{F3E1CFD2-EBE2-524D-AA24-E5F3D71944C0}" type="sibTrans" cxnId="{249932EA-2ADD-2347-8F2B-E209B23667C1}">
      <dgm:prSet/>
      <dgm:spPr/>
      <dgm:t>
        <a:bodyPr/>
        <a:lstStyle/>
        <a:p>
          <a:endParaRPr lang="en-US" sz="1800"/>
        </a:p>
      </dgm:t>
    </dgm:pt>
    <dgm:pt modelId="{A498210A-CA8D-424B-A68B-D38C7298B01C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dirty="0" smtClean="0">
              <a:solidFill>
                <a:srgbClr val="3C3C3B"/>
              </a:solidFill>
            </a:rPr>
            <a:t>People</a:t>
          </a:r>
          <a:endParaRPr lang="en-US" sz="800" dirty="0">
            <a:solidFill>
              <a:srgbClr val="3C3C3B"/>
            </a:solidFill>
          </a:endParaRPr>
        </a:p>
      </dgm:t>
    </dgm:pt>
    <dgm:pt modelId="{9BC5C22E-C174-0E4C-8FDA-50C236D11AB0}" type="parTrans" cxnId="{36202CCC-CCEB-5B48-850C-77033DDD8321}">
      <dgm:prSet/>
      <dgm:spPr/>
      <dgm:t>
        <a:bodyPr/>
        <a:lstStyle/>
        <a:p>
          <a:endParaRPr lang="en-US" sz="1800"/>
        </a:p>
      </dgm:t>
    </dgm:pt>
    <dgm:pt modelId="{89A1B570-4F76-A44B-9D37-7AA018254CA3}" type="sibTrans" cxnId="{36202CCC-CCEB-5B48-850C-77033DDD8321}">
      <dgm:prSet/>
      <dgm:spPr/>
      <dgm:t>
        <a:bodyPr/>
        <a:lstStyle/>
        <a:p>
          <a:endParaRPr lang="en-US" sz="1800"/>
        </a:p>
      </dgm:t>
    </dgm:pt>
    <dgm:pt modelId="{F1C40D92-436C-294E-830E-29C5C8BFC004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800" u="none" dirty="0" smtClean="0">
              <a:solidFill>
                <a:srgbClr val="3C3C3B"/>
              </a:solidFill>
            </a:rPr>
            <a:t>Marie Curie</a:t>
          </a:r>
        </a:p>
        <a:p>
          <a:r>
            <a:rPr lang="en-US" sz="800" u="none" dirty="0" smtClean="0">
              <a:solidFill>
                <a:srgbClr val="3C3C3B"/>
              </a:solidFill>
            </a:rPr>
            <a:t>IRSES</a:t>
          </a:r>
          <a:endParaRPr lang="en-US" sz="800" u="none" dirty="0">
            <a:solidFill>
              <a:srgbClr val="3C3C3B"/>
            </a:solidFill>
          </a:endParaRPr>
        </a:p>
      </dgm:t>
    </dgm:pt>
    <dgm:pt modelId="{74A15A26-880D-614F-8A5B-196CDB4610A7}" type="parTrans" cxnId="{DF45D4AA-5168-5347-86A3-032D7FCC333F}">
      <dgm:prSet/>
      <dgm:spPr/>
      <dgm:t>
        <a:bodyPr/>
        <a:lstStyle/>
        <a:p>
          <a:endParaRPr lang="en-US" sz="1800"/>
        </a:p>
      </dgm:t>
    </dgm:pt>
    <dgm:pt modelId="{B672494F-DACA-4A44-A8DD-09D6C629E1A2}" type="sibTrans" cxnId="{DF45D4AA-5168-5347-86A3-032D7FCC333F}">
      <dgm:prSet/>
      <dgm:spPr/>
      <dgm:t>
        <a:bodyPr/>
        <a:lstStyle/>
        <a:p>
          <a:endParaRPr lang="en-US" sz="1800"/>
        </a:p>
      </dgm:t>
    </dgm:pt>
    <dgm:pt modelId="{99FD9411-349B-1843-865F-D66B4A2A5C36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dirty="0" smtClean="0">
              <a:solidFill>
                <a:srgbClr val="3C3C3B"/>
              </a:solidFill>
            </a:rPr>
            <a:t>Capacities</a:t>
          </a:r>
          <a:endParaRPr lang="en-US" sz="800" dirty="0">
            <a:solidFill>
              <a:srgbClr val="3C3C3B"/>
            </a:solidFill>
          </a:endParaRPr>
        </a:p>
      </dgm:t>
    </dgm:pt>
    <dgm:pt modelId="{CC9C1BB5-9083-D643-98E5-6F9091524FDD}" type="parTrans" cxnId="{73C49716-53F5-9E46-B1BD-75AB8064BA73}">
      <dgm:prSet/>
      <dgm:spPr/>
      <dgm:t>
        <a:bodyPr/>
        <a:lstStyle/>
        <a:p>
          <a:endParaRPr lang="en-US" sz="1800"/>
        </a:p>
      </dgm:t>
    </dgm:pt>
    <dgm:pt modelId="{B5313C6C-D90D-3146-9A58-A82A4EBBBE83}" type="sibTrans" cxnId="{73C49716-53F5-9E46-B1BD-75AB8064BA73}">
      <dgm:prSet/>
      <dgm:spPr/>
      <dgm:t>
        <a:bodyPr/>
        <a:lstStyle/>
        <a:p>
          <a:endParaRPr lang="en-US" sz="1800"/>
        </a:p>
      </dgm:t>
    </dgm:pt>
    <dgm:pt modelId="{67F71911-7F39-044D-BAE7-46A35FAF54F2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dirty="0" err="1" smtClean="0">
              <a:solidFill>
                <a:srgbClr val="3C3C3B"/>
              </a:solidFill>
            </a:rPr>
            <a:t>Euratom</a:t>
          </a:r>
          <a:endParaRPr lang="en-US" sz="800" dirty="0">
            <a:solidFill>
              <a:srgbClr val="3C3C3B"/>
            </a:solidFill>
          </a:endParaRPr>
        </a:p>
      </dgm:t>
    </dgm:pt>
    <dgm:pt modelId="{4724FB3E-8667-6E47-944C-CA8A2581FCFC}" type="parTrans" cxnId="{2AACBB6E-6C4B-CB42-B1F2-F87333BEAEDA}">
      <dgm:prSet/>
      <dgm:spPr/>
      <dgm:t>
        <a:bodyPr/>
        <a:lstStyle/>
        <a:p>
          <a:endParaRPr lang="en-US" sz="1800"/>
        </a:p>
      </dgm:t>
    </dgm:pt>
    <dgm:pt modelId="{4C7ADBA3-05DB-F94F-B1C1-6AD416616FC6}" type="sibTrans" cxnId="{2AACBB6E-6C4B-CB42-B1F2-F87333BEAEDA}">
      <dgm:prSet/>
      <dgm:spPr/>
      <dgm:t>
        <a:bodyPr/>
        <a:lstStyle/>
        <a:p>
          <a:endParaRPr lang="en-US" sz="1800"/>
        </a:p>
      </dgm:t>
    </dgm:pt>
    <dgm:pt modelId="{39A15CCD-8FEC-3640-9F0D-F39F1C9A70CC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dirty="0" smtClean="0">
              <a:solidFill>
                <a:srgbClr val="3C3C3B"/>
              </a:solidFill>
            </a:rPr>
            <a:t>JRC</a:t>
          </a:r>
          <a:endParaRPr lang="en-US" sz="800" dirty="0">
            <a:solidFill>
              <a:srgbClr val="3C3C3B"/>
            </a:solidFill>
          </a:endParaRPr>
        </a:p>
      </dgm:t>
    </dgm:pt>
    <dgm:pt modelId="{ABBDFE57-D524-4B40-A6AF-C3F63137BF14}" type="parTrans" cxnId="{0C4EF960-3672-6143-9093-AE09A22D30E2}">
      <dgm:prSet/>
      <dgm:spPr/>
      <dgm:t>
        <a:bodyPr/>
        <a:lstStyle/>
        <a:p>
          <a:endParaRPr lang="en-US" sz="1800"/>
        </a:p>
      </dgm:t>
    </dgm:pt>
    <dgm:pt modelId="{5B5F4D2A-A6E8-B34A-A6C1-62FA7590BBA5}" type="sibTrans" cxnId="{0C4EF960-3672-6143-9093-AE09A22D30E2}">
      <dgm:prSet/>
      <dgm:spPr/>
      <dgm:t>
        <a:bodyPr/>
        <a:lstStyle/>
        <a:p>
          <a:endParaRPr lang="en-US" sz="1800"/>
        </a:p>
      </dgm:t>
    </dgm:pt>
    <dgm:pt modelId="{889F5182-76F7-A34B-9D91-1567AFE95395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900" dirty="0" smtClean="0">
              <a:solidFill>
                <a:srgbClr val="3C3C3B"/>
              </a:solidFill>
            </a:rPr>
            <a:t>European Science Foundation (ESF)</a:t>
          </a:r>
          <a:endParaRPr lang="en-US" sz="900" dirty="0">
            <a:solidFill>
              <a:srgbClr val="3C3C3B"/>
            </a:solidFill>
          </a:endParaRPr>
        </a:p>
      </dgm:t>
    </dgm:pt>
    <dgm:pt modelId="{065C900F-AAAF-6743-A19A-39834130F458}" type="parTrans" cxnId="{139BDA0D-27AF-C848-94BA-72A8F334FF6B}">
      <dgm:prSet/>
      <dgm:spPr/>
      <dgm:t>
        <a:bodyPr/>
        <a:lstStyle/>
        <a:p>
          <a:endParaRPr lang="en-US" sz="1800"/>
        </a:p>
      </dgm:t>
    </dgm:pt>
    <dgm:pt modelId="{8C787A6D-8F17-0E42-BEF8-E88399D14753}" type="sibTrans" cxnId="{139BDA0D-27AF-C848-94BA-72A8F334FF6B}">
      <dgm:prSet/>
      <dgm:spPr/>
      <dgm:t>
        <a:bodyPr/>
        <a:lstStyle/>
        <a:p>
          <a:endParaRPr lang="en-US" sz="1800"/>
        </a:p>
      </dgm:t>
    </dgm:pt>
    <dgm:pt modelId="{768A8BC0-A841-E24D-A744-018978F910BA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u="none" dirty="0" smtClean="0">
              <a:solidFill>
                <a:srgbClr val="3C3C3B"/>
              </a:solidFill>
            </a:rPr>
            <a:t>COST</a:t>
          </a:r>
          <a:endParaRPr lang="en-US" sz="800" u="none" dirty="0">
            <a:solidFill>
              <a:srgbClr val="3C3C3B"/>
            </a:solidFill>
          </a:endParaRPr>
        </a:p>
      </dgm:t>
    </dgm:pt>
    <dgm:pt modelId="{EC87B4CA-0149-4643-A0B6-5DC70E1D831C}" type="parTrans" cxnId="{224A4656-C717-0B4D-BB3F-BC2DF31D11B9}">
      <dgm:prSet/>
      <dgm:spPr/>
      <dgm:t>
        <a:bodyPr/>
        <a:lstStyle/>
        <a:p>
          <a:endParaRPr lang="en-US" sz="1800"/>
        </a:p>
      </dgm:t>
    </dgm:pt>
    <dgm:pt modelId="{CAF410E9-68CE-0F44-A83E-15F3DEE81651}" type="sibTrans" cxnId="{224A4656-C717-0B4D-BB3F-BC2DF31D11B9}">
      <dgm:prSet/>
      <dgm:spPr/>
      <dgm:t>
        <a:bodyPr/>
        <a:lstStyle/>
        <a:p>
          <a:endParaRPr lang="en-US" sz="1800"/>
        </a:p>
      </dgm:t>
    </dgm:pt>
    <dgm:pt modelId="{E9BA88D9-D3CB-2448-9C38-D2F30A0E44CA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900" dirty="0" smtClean="0">
              <a:solidFill>
                <a:srgbClr val="3C3C3B"/>
              </a:solidFill>
            </a:rPr>
            <a:t>Eureka</a:t>
          </a:r>
          <a:endParaRPr lang="en-US" sz="900" dirty="0">
            <a:solidFill>
              <a:srgbClr val="3C3C3B"/>
            </a:solidFill>
          </a:endParaRPr>
        </a:p>
      </dgm:t>
    </dgm:pt>
    <dgm:pt modelId="{AE317D96-7199-F64E-9EDC-9183E17D3AED}" type="parTrans" cxnId="{6A8C3DFB-07CC-4C4D-BBCD-01E8C26A2D98}">
      <dgm:prSet/>
      <dgm:spPr/>
      <dgm:t>
        <a:bodyPr/>
        <a:lstStyle/>
        <a:p>
          <a:endParaRPr lang="en-US" sz="1800"/>
        </a:p>
      </dgm:t>
    </dgm:pt>
    <dgm:pt modelId="{EE2CF7EA-4AED-8949-9FAC-670C81D9BC88}" type="sibTrans" cxnId="{6A8C3DFB-07CC-4C4D-BBCD-01E8C26A2D98}">
      <dgm:prSet/>
      <dgm:spPr/>
      <dgm:t>
        <a:bodyPr/>
        <a:lstStyle/>
        <a:p>
          <a:endParaRPr lang="en-US" sz="1800"/>
        </a:p>
      </dgm:t>
    </dgm:pt>
    <dgm:pt modelId="{E7956121-38A7-6648-9816-0C0D5C48B20E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900" dirty="0" smtClean="0">
              <a:solidFill>
                <a:srgbClr val="3C3C3B"/>
              </a:solidFill>
            </a:rPr>
            <a:t>EIT</a:t>
          </a:r>
          <a:endParaRPr lang="en-US" sz="900" dirty="0">
            <a:solidFill>
              <a:srgbClr val="3C3C3B"/>
            </a:solidFill>
          </a:endParaRPr>
        </a:p>
      </dgm:t>
    </dgm:pt>
    <dgm:pt modelId="{324E076C-FFAA-B949-98DF-EB30CA7F900E}" type="parTrans" cxnId="{3D26131A-BCB2-524D-A620-F7CF11758A61}">
      <dgm:prSet/>
      <dgm:spPr/>
      <dgm:t>
        <a:bodyPr/>
        <a:lstStyle/>
        <a:p>
          <a:endParaRPr lang="en-US" sz="1800"/>
        </a:p>
      </dgm:t>
    </dgm:pt>
    <dgm:pt modelId="{03511E1B-320B-B34C-9869-0EF61EDBA4FD}" type="sibTrans" cxnId="{3D26131A-BCB2-524D-A620-F7CF11758A61}">
      <dgm:prSet/>
      <dgm:spPr/>
      <dgm:t>
        <a:bodyPr/>
        <a:lstStyle/>
        <a:p>
          <a:endParaRPr lang="en-US" sz="1800"/>
        </a:p>
      </dgm:t>
    </dgm:pt>
    <dgm:pt modelId="{2D47B70D-B085-9442-A63D-A244983602A9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dirty="0" smtClean="0">
              <a:solidFill>
                <a:srgbClr val="3C3C3B"/>
              </a:solidFill>
            </a:rPr>
            <a:t>Member states</a:t>
          </a:r>
          <a:endParaRPr lang="en-US" sz="900" dirty="0">
            <a:solidFill>
              <a:srgbClr val="3C3C3B"/>
            </a:solidFill>
          </a:endParaRPr>
        </a:p>
      </dgm:t>
    </dgm:pt>
    <dgm:pt modelId="{6C8C657D-818D-9D44-86AD-A3BDAA1CF87F}" type="parTrans" cxnId="{6F25EAB6-968A-7C46-97DB-BFEE1A9678B4}">
      <dgm:prSet/>
      <dgm:spPr/>
      <dgm:t>
        <a:bodyPr/>
        <a:lstStyle/>
        <a:p>
          <a:endParaRPr lang="en-US" sz="1800"/>
        </a:p>
      </dgm:t>
    </dgm:pt>
    <dgm:pt modelId="{BE4C3CB1-C1E9-9B45-90D3-EE3A3FCBD359}" type="sibTrans" cxnId="{6F25EAB6-968A-7C46-97DB-BFEE1A9678B4}">
      <dgm:prSet/>
      <dgm:spPr/>
      <dgm:t>
        <a:bodyPr/>
        <a:lstStyle/>
        <a:p>
          <a:endParaRPr lang="en-US" sz="1800"/>
        </a:p>
      </dgm:t>
    </dgm:pt>
    <dgm:pt modelId="{01F6A018-E54F-7B48-8CD4-B8189AF212F1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 sz="900" dirty="0" smtClean="0">
              <a:solidFill>
                <a:srgbClr val="3C3C3B"/>
              </a:solidFill>
            </a:rPr>
            <a:t>National programs</a:t>
          </a:r>
          <a:endParaRPr lang="en-US" sz="900" dirty="0">
            <a:solidFill>
              <a:srgbClr val="3C3C3B"/>
            </a:solidFill>
          </a:endParaRPr>
        </a:p>
      </dgm:t>
    </dgm:pt>
    <dgm:pt modelId="{D9989A65-E6FF-4B43-B124-F27466842EA4}" type="parTrans" cxnId="{BCC906FC-DCF2-0949-9AD4-5CAD1535A0B6}">
      <dgm:prSet/>
      <dgm:spPr/>
      <dgm:t>
        <a:bodyPr/>
        <a:lstStyle/>
        <a:p>
          <a:endParaRPr lang="en-US" sz="1800"/>
        </a:p>
      </dgm:t>
    </dgm:pt>
    <dgm:pt modelId="{A23CB2A7-C877-774C-B6E7-025CA5D39CBA}" type="sibTrans" cxnId="{BCC906FC-DCF2-0949-9AD4-5CAD1535A0B6}">
      <dgm:prSet/>
      <dgm:spPr/>
      <dgm:t>
        <a:bodyPr/>
        <a:lstStyle/>
        <a:p>
          <a:endParaRPr lang="en-US" sz="1800"/>
        </a:p>
      </dgm:t>
    </dgm:pt>
    <dgm:pt modelId="{3DD519EF-D060-5C4C-89A3-D4B05F1D29FC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dirty="0" smtClean="0">
              <a:solidFill>
                <a:srgbClr val="3C3C3B"/>
              </a:solidFill>
            </a:rPr>
            <a:t>Associated countries</a:t>
          </a:r>
          <a:endParaRPr lang="en-US" sz="900" dirty="0">
            <a:solidFill>
              <a:srgbClr val="3C3C3B"/>
            </a:solidFill>
          </a:endParaRPr>
        </a:p>
      </dgm:t>
    </dgm:pt>
    <dgm:pt modelId="{0C3A6630-85D9-C649-BFDA-AA0A4F85FC0B}" type="parTrans" cxnId="{645B4EE5-B592-834A-9D0A-544825BB9803}">
      <dgm:prSet/>
      <dgm:spPr/>
      <dgm:t>
        <a:bodyPr/>
        <a:lstStyle/>
        <a:p>
          <a:endParaRPr lang="en-US" sz="1800"/>
        </a:p>
      </dgm:t>
    </dgm:pt>
    <dgm:pt modelId="{1D991CAE-2827-3740-A972-9BCF73D06D6A}" type="sibTrans" cxnId="{645B4EE5-B592-834A-9D0A-544825BB9803}">
      <dgm:prSet/>
      <dgm:spPr/>
      <dgm:t>
        <a:bodyPr/>
        <a:lstStyle/>
        <a:p>
          <a:endParaRPr lang="en-US" sz="1800"/>
        </a:p>
      </dgm:t>
    </dgm:pt>
    <dgm:pt modelId="{B4E430A6-76EF-9C45-B188-853543C5E36A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 sz="900" dirty="0" smtClean="0">
              <a:solidFill>
                <a:srgbClr val="3C3C3B"/>
              </a:solidFill>
            </a:rPr>
            <a:t>National programs</a:t>
          </a:r>
          <a:endParaRPr lang="en-US" sz="900" dirty="0">
            <a:solidFill>
              <a:srgbClr val="3C3C3B"/>
            </a:solidFill>
          </a:endParaRPr>
        </a:p>
      </dgm:t>
    </dgm:pt>
    <dgm:pt modelId="{97DE8D24-89F5-B849-B733-8252DE377775}" type="parTrans" cxnId="{C3B3BF1A-6148-FC45-AB1D-A75ABDD117AE}">
      <dgm:prSet/>
      <dgm:spPr/>
      <dgm:t>
        <a:bodyPr/>
        <a:lstStyle/>
        <a:p>
          <a:endParaRPr lang="en-US" sz="1800"/>
        </a:p>
      </dgm:t>
    </dgm:pt>
    <dgm:pt modelId="{5E858ACD-59E5-FF47-B782-C48596F3ACE6}" type="sibTrans" cxnId="{C3B3BF1A-6148-FC45-AB1D-A75ABDD117AE}">
      <dgm:prSet/>
      <dgm:spPr/>
      <dgm:t>
        <a:bodyPr/>
        <a:lstStyle/>
        <a:p>
          <a:endParaRPr lang="en-US" sz="1800"/>
        </a:p>
      </dgm:t>
    </dgm:pt>
    <dgm:pt modelId="{48CE8297-A194-0C47-817F-BF7B4762FB76}" type="pres">
      <dgm:prSet presAssocID="{45DFADEA-AF71-F246-853F-F171CAB978B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2782A66-C45F-3845-AAA9-D0B67E260DFE}" type="pres">
      <dgm:prSet presAssocID="{9D3DF73D-0C1F-CF4E-84CB-07E6015F8B88}" presName="vertOne" presStyleCnt="0"/>
      <dgm:spPr/>
    </dgm:pt>
    <dgm:pt modelId="{4A7B54C3-73B5-284C-8F6B-D34BA0CDA3D2}" type="pres">
      <dgm:prSet presAssocID="{9D3DF73D-0C1F-CF4E-84CB-07E6015F8B88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AF90D0-A131-274E-AF23-2522ECFDDA6D}" type="pres">
      <dgm:prSet presAssocID="{9D3DF73D-0C1F-CF4E-84CB-07E6015F8B88}" presName="parTransOne" presStyleCnt="0"/>
      <dgm:spPr/>
    </dgm:pt>
    <dgm:pt modelId="{2DDA34CE-6974-E448-984B-135B96F32A25}" type="pres">
      <dgm:prSet presAssocID="{9D3DF73D-0C1F-CF4E-84CB-07E6015F8B88}" presName="horzOne" presStyleCnt="0"/>
      <dgm:spPr/>
    </dgm:pt>
    <dgm:pt modelId="{9F15D4D6-7D4C-814A-B4E3-C6A80D65EAF7}" type="pres">
      <dgm:prSet presAssocID="{BC6E4D32-88E4-4147-817C-F7742B17BAE2}" presName="vertTwo" presStyleCnt="0"/>
      <dgm:spPr/>
    </dgm:pt>
    <dgm:pt modelId="{C159137B-3A65-0E44-8610-84B99126F970}" type="pres">
      <dgm:prSet presAssocID="{BC6E4D32-88E4-4147-817C-F7742B17BAE2}" presName="txTwo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65A5B4-91C5-334F-BBAB-92B067442554}" type="pres">
      <dgm:prSet presAssocID="{BC6E4D32-88E4-4147-817C-F7742B17BAE2}" presName="parTransTwo" presStyleCnt="0"/>
      <dgm:spPr/>
    </dgm:pt>
    <dgm:pt modelId="{8394B1E7-516F-D64B-9795-2D2A7165E367}" type="pres">
      <dgm:prSet presAssocID="{BC6E4D32-88E4-4147-817C-F7742B17BAE2}" presName="horzTwo" presStyleCnt="0"/>
      <dgm:spPr/>
    </dgm:pt>
    <dgm:pt modelId="{0FF25C74-8E1F-234B-A2F3-E158C330CF88}" type="pres">
      <dgm:prSet presAssocID="{E984AC46-8004-0649-9166-2F2A317D4F55}" presName="vertThree" presStyleCnt="0"/>
      <dgm:spPr/>
    </dgm:pt>
    <dgm:pt modelId="{E2F85001-BD00-8346-86C8-77B1BBB8BCF9}" type="pres">
      <dgm:prSet presAssocID="{E984AC46-8004-0649-9166-2F2A317D4F55}" presName="txThree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B451BA-00CB-BC43-95A9-7E257DD4F3D7}" type="pres">
      <dgm:prSet presAssocID="{E984AC46-8004-0649-9166-2F2A317D4F55}" presName="parTransThree" presStyleCnt="0"/>
      <dgm:spPr/>
    </dgm:pt>
    <dgm:pt modelId="{54997F48-816D-0249-BB77-36AA4AB2B88C}" type="pres">
      <dgm:prSet presAssocID="{E984AC46-8004-0649-9166-2F2A317D4F55}" presName="horzThree" presStyleCnt="0"/>
      <dgm:spPr/>
    </dgm:pt>
    <dgm:pt modelId="{88FAEACA-2A16-3349-B539-650566DF6089}" type="pres">
      <dgm:prSet presAssocID="{A8597826-7D91-084E-ABE7-21DBE260EB07}" presName="vertFour" presStyleCnt="0">
        <dgm:presLayoutVars>
          <dgm:chPref val="3"/>
        </dgm:presLayoutVars>
      </dgm:prSet>
      <dgm:spPr/>
    </dgm:pt>
    <dgm:pt modelId="{3160601F-DB55-EB44-8283-9A7CD9DE2578}" type="pres">
      <dgm:prSet presAssocID="{A8597826-7D91-084E-ABE7-21DBE260EB07}" presName="txFour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2C9F3C-C529-3C49-B227-4721FD50EDA2}" type="pres">
      <dgm:prSet presAssocID="{A8597826-7D91-084E-ABE7-21DBE260EB07}" presName="horzFour" presStyleCnt="0"/>
      <dgm:spPr/>
    </dgm:pt>
    <dgm:pt modelId="{AB405206-F748-674E-8A08-910C98DA78D5}" type="pres">
      <dgm:prSet presAssocID="{18E61E9C-FAC7-844B-961A-E18980A6934C}" presName="sibSpaceThree" presStyleCnt="0"/>
      <dgm:spPr/>
    </dgm:pt>
    <dgm:pt modelId="{0A4C949A-B91A-3844-8D96-BA0A545E07EC}" type="pres">
      <dgm:prSet presAssocID="{04213D96-0AAA-484F-B28D-D7481CC3018C}" presName="vertThree" presStyleCnt="0"/>
      <dgm:spPr/>
    </dgm:pt>
    <dgm:pt modelId="{F726F666-DBB6-0A44-A3EC-5B5B3EC9FD6C}" type="pres">
      <dgm:prSet presAssocID="{04213D96-0AAA-484F-B28D-D7481CC3018C}" presName="txThree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6E7D3C-15A5-6B4A-ACE2-A70A5FE755E0}" type="pres">
      <dgm:prSet presAssocID="{04213D96-0AAA-484F-B28D-D7481CC3018C}" presName="parTransThree" presStyleCnt="0"/>
      <dgm:spPr/>
    </dgm:pt>
    <dgm:pt modelId="{FC4DA9E0-8902-C547-836D-D693794651E8}" type="pres">
      <dgm:prSet presAssocID="{04213D96-0AAA-484F-B28D-D7481CC3018C}" presName="horzThree" presStyleCnt="0"/>
      <dgm:spPr/>
    </dgm:pt>
    <dgm:pt modelId="{11BD6D66-23A7-6441-8C5E-DB94A677F0F2}" type="pres">
      <dgm:prSet presAssocID="{6E57F283-C0EA-3B47-A842-4696D45FC290}" presName="vertFour" presStyleCnt="0">
        <dgm:presLayoutVars>
          <dgm:chPref val="3"/>
        </dgm:presLayoutVars>
      </dgm:prSet>
      <dgm:spPr/>
    </dgm:pt>
    <dgm:pt modelId="{ECF4EFFB-47BE-0B43-BA48-3454B2FD81DA}" type="pres">
      <dgm:prSet presAssocID="{6E57F283-C0EA-3B47-A842-4696D45FC290}" presName="txFour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AFAADC-2BBC-FD4A-80D4-6B0DABF476CD}" type="pres">
      <dgm:prSet presAssocID="{6E57F283-C0EA-3B47-A842-4696D45FC290}" presName="horzFour" presStyleCnt="0"/>
      <dgm:spPr/>
    </dgm:pt>
    <dgm:pt modelId="{9F962967-90BF-C044-A82A-068E26BD15B3}" type="pres">
      <dgm:prSet presAssocID="{7BD95B8E-3045-A649-BB7F-00F742DED4BC}" presName="sibSpaceThree" presStyleCnt="0"/>
      <dgm:spPr/>
    </dgm:pt>
    <dgm:pt modelId="{2EFAAF35-3879-A440-AB77-1CA50A13385D}" type="pres">
      <dgm:prSet presAssocID="{A498210A-CA8D-424B-A68B-D38C7298B01C}" presName="vertThree" presStyleCnt="0"/>
      <dgm:spPr/>
    </dgm:pt>
    <dgm:pt modelId="{A18FFBB5-6176-C245-8D58-926F763BE5D7}" type="pres">
      <dgm:prSet presAssocID="{A498210A-CA8D-424B-A68B-D38C7298B01C}" presName="txThree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BCEBEE-F6BB-E942-AAF0-2AD4C91CB39E}" type="pres">
      <dgm:prSet presAssocID="{A498210A-CA8D-424B-A68B-D38C7298B01C}" presName="parTransThree" presStyleCnt="0"/>
      <dgm:spPr/>
    </dgm:pt>
    <dgm:pt modelId="{D9175E3D-0C66-934A-9D89-86F4472AA311}" type="pres">
      <dgm:prSet presAssocID="{A498210A-CA8D-424B-A68B-D38C7298B01C}" presName="horzThree" presStyleCnt="0"/>
      <dgm:spPr/>
    </dgm:pt>
    <dgm:pt modelId="{7A13819E-2CDD-7249-8E87-C882E54C9742}" type="pres">
      <dgm:prSet presAssocID="{F1C40D92-436C-294E-830E-29C5C8BFC004}" presName="vertFour" presStyleCnt="0">
        <dgm:presLayoutVars>
          <dgm:chPref val="3"/>
        </dgm:presLayoutVars>
      </dgm:prSet>
      <dgm:spPr/>
    </dgm:pt>
    <dgm:pt modelId="{59ECC776-D1CD-F14C-9665-49A81592BC1E}" type="pres">
      <dgm:prSet presAssocID="{F1C40D92-436C-294E-830E-29C5C8BFC004}" presName="txFour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E53E9E-7B9C-C443-95B9-286697EA32C3}" type="pres">
      <dgm:prSet presAssocID="{F1C40D92-436C-294E-830E-29C5C8BFC004}" presName="horzFour" presStyleCnt="0"/>
      <dgm:spPr/>
    </dgm:pt>
    <dgm:pt modelId="{FA9D96BF-916A-FB46-AFD3-073FB50A7EF5}" type="pres">
      <dgm:prSet presAssocID="{89A1B570-4F76-A44B-9D37-7AA018254CA3}" presName="sibSpaceThree" presStyleCnt="0"/>
      <dgm:spPr/>
    </dgm:pt>
    <dgm:pt modelId="{C62DFED7-939E-E844-AF72-ACA7A069F177}" type="pres">
      <dgm:prSet presAssocID="{99FD9411-349B-1843-865F-D66B4A2A5C36}" presName="vertThree" presStyleCnt="0"/>
      <dgm:spPr/>
    </dgm:pt>
    <dgm:pt modelId="{54ABBC12-3166-A948-A99B-1839A33105CF}" type="pres">
      <dgm:prSet presAssocID="{99FD9411-349B-1843-865F-D66B4A2A5C36}" presName="txThree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800157-3FC6-9942-BFC1-5987A614D736}" type="pres">
      <dgm:prSet presAssocID="{99FD9411-349B-1843-865F-D66B4A2A5C36}" presName="horzThree" presStyleCnt="0"/>
      <dgm:spPr/>
    </dgm:pt>
    <dgm:pt modelId="{9261DBA2-5F8C-BD48-A58B-8E855310E309}" type="pres">
      <dgm:prSet presAssocID="{B5313C6C-D90D-3146-9A58-A82A4EBBBE83}" presName="sibSpaceThree" presStyleCnt="0"/>
      <dgm:spPr/>
    </dgm:pt>
    <dgm:pt modelId="{474D1E37-AF14-EB46-8913-4012068E9AB3}" type="pres">
      <dgm:prSet presAssocID="{67F71911-7F39-044D-BAE7-46A35FAF54F2}" presName="vertThree" presStyleCnt="0"/>
      <dgm:spPr/>
    </dgm:pt>
    <dgm:pt modelId="{779CFBC6-7C9E-8C43-B2D5-2A116E389E56}" type="pres">
      <dgm:prSet presAssocID="{67F71911-7F39-044D-BAE7-46A35FAF54F2}" presName="txThree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3896E6-BB70-364B-8C24-771D254F97E4}" type="pres">
      <dgm:prSet presAssocID="{67F71911-7F39-044D-BAE7-46A35FAF54F2}" presName="horzThree" presStyleCnt="0"/>
      <dgm:spPr/>
    </dgm:pt>
    <dgm:pt modelId="{9B5248D2-D710-6F49-A2E4-1772EC78CF51}" type="pres">
      <dgm:prSet presAssocID="{4C7ADBA3-05DB-F94F-B1C1-6AD416616FC6}" presName="sibSpaceThree" presStyleCnt="0"/>
      <dgm:spPr/>
    </dgm:pt>
    <dgm:pt modelId="{25152FD3-92E3-C143-AF2B-033E9D883C6F}" type="pres">
      <dgm:prSet presAssocID="{39A15CCD-8FEC-3640-9F0D-F39F1C9A70CC}" presName="vertThree" presStyleCnt="0"/>
      <dgm:spPr/>
    </dgm:pt>
    <dgm:pt modelId="{73A4DC31-E3AC-A64E-8D36-51B16D27F8F4}" type="pres">
      <dgm:prSet presAssocID="{39A15CCD-8FEC-3640-9F0D-F39F1C9A70CC}" presName="txThree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9F61C6-BDF2-7648-AD6A-E5A594B26992}" type="pres">
      <dgm:prSet presAssocID="{39A15CCD-8FEC-3640-9F0D-F39F1C9A70CC}" presName="horzThree" presStyleCnt="0"/>
      <dgm:spPr/>
    </dgm:pt>
    <dgm:pt modelId="{6F86BC92-4E2F-2F47-AA3A-D418B8CC3D26}" type="pres">
      <dgm:prSet presAssocID="{0054EC07-75CB-3A45-990F-01FF216A7AF8}" presName="sibSpaceTwo" presStyleCnt="0"/>
      <dgm:spPr/>
    </dgm:pt>
    <dgm:pt modelId="{BE6682C2-FD44-0C45-AF64-92DEB35AFA15}" type="pres">
      <dgm:prSet presAssocID="{889F5182-76F7-A34B-9D91-1567AFE95395}" presName="vertTwo" presStyleCnt="0"/>
      <dgm:spPr/>
    </dgm:pt>
    <dgm:pt modelId="{EC76F74E-BE8F-D145-96DD-2ACAF1691D02}" type="pres">
      <dgm:prSet presAssocID="{889F5182-76F7-A34B-9D91-1567AFE95395}" presName="txTwo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156290-55BC-6F43-B966-916B79A2E511}" type="pres">
      <dgm:prSet presAssocID="{889F5182-76F7-A34B-9D91-1567AFE95395}" presName="parTransTwo" presStyleCnt="0"/>
      <dgm:spPr/>
    </dgm:pt>
    <dgm:pt modelId="{79C864E8-4939-534B-A71B-BB5F4409FE25}" type="pres">
      <dgm:prSet presAssocID="{889F5182-76F7-A34B-9D91-1567AFE95395}" presName="horzTwo" presStyleCnt="0"/>
      <dgm:spPr/>
    </dgm:pt>
    <dgm:pt modelId="{B6FEA406-1E3F-8346-BB66-0EDAA420DA0A}" type="pres">
      <dgm:prSet presAssocID="{768A8BC0-A841-E24D-A744-018978F910BA}" presName="vertThree" presStyleCnt="0"/>
      <dgm:spPr/>
    </dgm:pt>
    <dgm:pt modelId="{5FB6ECBD-04C7-4E44-96EA-6D79A1F79D00}" type="pres">
      <dgm:prSet presAssocID="{768A8BC0-A841-E24D-A744-018978F910BA}" presName="txThree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66EACD-F4B4-6945-93CA-FA5522D3FBF6}" type="pres">
      <dgm:prSet presAssocID="{768A8BC0-A841-E24D-A744-018978F910BA}" presName="horzThree" presStyleCnt="0"/>
      <dgm:spPr/>
    </dgm:pt>
    <dgm:pt modelId="{573859AF-E3AF-B545-AEEA-DAC630004EA1}" type="pres">
      <dgm:prSet presAssocID="{8C787A6D-8F17-0E42-BEF8-E88399D14753}" presName="sibSpaceTwo" presStyleCnt="0"/>
      <dgm:spPr/>
    </dgm:pt>
    <dgm:pt modelId="{E56E9830-1BFE-8041-8DCA-C01C156A7405}" type="pres">
      <dgm:prSet presAssocID="{E9BA88D9-D3CB-2448-9C38-D2F30A0E44CA}" presName="vertTwo" presStyleCnt="0"/>
      <dgm:spPr/>
    </dgm:pt>
    <dgm:pt modelId="{AF90348D-FF42-BF45-898A-3CC90B24195C}" type="pres">
      <dgm:prSet presAssocID="{E9BA88D9-D3CB-2448-9C38-D2F30A0E44CA}" presName="txTwo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90E4A9-90C2-4342-AE25-E9A837B093A5}" type="pres">
      <dgm:prSet presAssocID="{E9BA88D9-D3CB-2448-9C38-D2F30A0E44CA}" presName="horzTwo" presStyleCnt="0"/>
      <dgm:spPr/>
    </dgm:pt>
    <dgm:pt modelId="{5D75642C-8AAB-F24A-A738-7B5FEDEB1E65}" type="pres">
      <dgm:prSet presAssocID="{EE2CF7EA-4AED-8949-9FAC-670C81D9BC88}" presName="sibSpaceTwo" presStyleCnt="0"/>
      <dgm:spPr/>
    </dgm:pt>
    <dgm:pt modelId="{8C53E641-A504-CB42-BC14-5624DBF286F0}" type="pres">
      <dgm:prSet presAssocID="{E7956121-38A7-6648-9816-0C0D5C48B20E}" presName="vertTwo" presStyleCnt="0"/>
      <dgm:spPr/>
    </dgm:pt>
    <dgm:pt modelId="{ED3695AF-3CBD-CF4F-8AF0-AFF21EDB0FD0}" type="pres">
      <dgm:prSet presAssocID="{E7956121-38A7-6648-9816-0C0D5C48B20E}" presName="txTwo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FE49B4-B088-3D44-A37F-57640C19899C}" type="pres">
      <dgm:prSet presAssocID="{E7956121-38A7-6648-9816-0C0D5C48B20E}" presName="horzTwo" presStyleCnt="0"/>
      <dgm:spPr/>
    </dgm:pt>
    <dgm:pt modelId="{6F5DF50C-BE5A-354A-8D1B-679CA2DD1B3B}" type="pres">
      <dgm:prSet presAssocID="{5867E842-D271-0E44-866A-338F07807D64}" presName="sibSpaceOne" presStyleCnt="0"/>
      <dgm:spPr/>
    </dgm:pt>
    <dgm:pt modelId="{FC04813B-5087-FE41-96C6-A165CD061C36}" type="pres">
      <dgm:prSet presAssocID="{2D47B70D-B085-9442-A63D-A244983602A9}" presName="vertOne" presStyleCnt="0"/>
      <dgm:spPr/>
    </dgm:pt>
    <dgm:pt modelId="{93E6A7F3-A398-7347-AFC4-159C510CFA26}" type="pres">
      <dgm:prSet presAssocID="{2D47B70D-B085-9442-A63D-A244983602A9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65BAD9-CA0E-C540-ACE8-B243A5398AAD}" type="pres">
      <dgm:prSet presAssocID="{2D47B70D-B085-9442-A63D-A244983602A9}" presName="parTransOne" presStyleCnt="0"/>
      <dgm:spPr/>
    </dgm:pt>
    <dgm:pt modelId="{BD638F5F-CC59-B24B-B0D0-BCEA2C833176}" type="pres">
      <dgm:prSet presAssocID="{2D47B70D-B085-9442-A63D-A244983602A9}" presName="horzOne" presStyleCnt="0"/>
      <dgm:spPr/>
    </dgm:pt>
    <dgm:pt modelId="{42A2C2DC-717B-1047-931A-AA366C397BF4}" type="pres">
      <dgm:prSet presAssocID="{01F6A018-E54F-7B48-8CD4-B8189AF212F1}" presName="vertTwo" presStyleCnt="0"/>
      <dgm:spPr/>
    </dgm:pt>
    <dgm:pt modelId="{2DC302EF-5A83-4749-AD34-5DC97EE2CC9A}" type="pres">
      <dgm:prSet presAssocID="{01F6A018-E54F-7B48-8CD4-B8189AF212F1}" presName="txTwo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5D3C08-5016-7345-B11A-E15DC175F5E3}" type="pres">
      <dgm:prSet presAssocID="{01F6A018-E54F-7B48-8CD4-B8189AF212F1}" presName="horzTwo" presStyleCnt="0"/>
      <dgm:spPr/>
    </dgm:pt>
    <dgm:pt modelId="{BF063827-460A-FC4E-B29D-6954E24E5F9D}" type="pres">
      <dgm:prSet presAssocID="{BE4C3CB1-C1E9-9B45-90D3-EE3A3FCBD359}" presName="sibSpaceOne" presStyleCnt="0"/>
      <dgm:spPr/>
    </dgm:pt>
    <dgm:pt modelId="{C14DF8BA-5EAF-EE4A-BCDB-293915B67EC2}" type="pres">
      <dgm:prSet presAssocID="{3DD519EF-D060-5C4C-89A3-D4B05F1D29FC}" presName="vertOne" presStyleCnt="0"/>
      <dgm:spPr/>
    </dgm:pt>
    <dgm:pt modelId="{12C0CD98-2AC9-D049-AE72-53C3C1D85E0B}" type="pres">
      <dgm:prSet presAssocID="{3DD519EF-D060-5C4C-89A3-D4B05F1D29FC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3C57A2-A357-F04D-8779-ECE5C5D78F6D}" type="pres">
      <dgm:prSet presAssocID="{3DD519EF-D060-5C4C-89A3-D4B05F1D29FC}" presName="parTransOne" presStyleCnt="0"/>
      <dgm:spPr/>
    </dgm:pt>
    <dgm:pt modelId="{4C225414-ADE4-8C45-B8E8-52C76ED5B6CB}" type="pres">
      <dgm:prSet presAssocID="{3DD519EF-D060-5C4C-89A3-D4B05F1D29FC}" presName="horzOne" presStyleCnt="0"/>
      <dgm:spPr/>
    </dgm:pt>
    <dgm:pt modelId="{E4FE070D-EAFB-8746-8994-0C4371D5355B}" type="pres">
      <dgm:prSet presAssocID="{B4E430A6-76EF-9C45-B188-853543C5E36A}" presName="vertTwo" presStyleCnt="0"/>
      <dgm:spPr/>
    </dgm:pt>
    <dgm:pt modelId="{2DD27234-4FFF-DA42-B1BD-A93CB8C85C55}" type="pres">
      <dgm:prSet presAssocID="{B4E430A6-76EF-9C45-B188-853543C5E36A}" presName="txTwo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B77FA0-CBD2-7A42-BD91-23C6C83DFFE5}" type="pres">
      <dgm:prSet presAssocID="{B4E430A6-76EF-9C45-B188-853543C5E36A}" presName="horzTwo" presStyleCnt="0"/>
      <dgm:spPr/>
    </dgm:pt>
  </dgm:ptLst>
  <dgm:cxnLst>
    <dgm:cxn modelId="{6A8C3DFB-07CC-4C4D-BBCD-01E8C26A2D98}" srcId="{9D3DF73D-0C1F-CF4E-84CB-07E6015F8B88}" destId="{E9BA88D9-D3CB-2448-9C38-D2F30A0E44CA}" srcOrd="2" destOrd="0" parTransId="{AE317D96-7199-F64E-9EDC-9183E17D3AED}" sibTransId="{EE2CF7EA-4AED-8949-9FAC-670C81D9BC88}"/>
    <dgm:cxn modelId="{2268E20D-1725-5B42-8B85-06A612413D3B}" type="presOf" srcId="{B4E430A6-76EF-9C45-B188-853543C5E36A}" destId="{2DD27234-4FFF-DA42-B1BD-A93CB8C85C55}" srcOrd="0" destOrd="0" presId="urn:microsoft.com/office/officeart/2005/8/layout/hierarchy4"/>
    <dgm:cxn modelId="{CC1C324A-522E-2045-AEE2-BA3D121F71E7}" type="presOf" srcId="{A8597826-7D91-084E-ABE7-21DBE260EB07}" destId="{3160601F-DB55-EB44-8283-9A7CD9DE2578}" srcOrd="0" destOrd="0" presId="urn:microsoft.com/office/officeart/2005/8/layout/hierarchy4"/>
    <dgm:cxn modelId="{88BA7ED7-B368-434D-B41B-08379EC52BB6}" srcId="{45DFADEA-AF71-F246-853F-F171CAB978B0}" destId="{9D3DF73D-0C1F-CF4E-84CB-07E6015F8B88}" srcOrd="0" destOrd="0" parTransId="{6190FE28-EFCA-6242-8A48-E6C31C67C5B9}" sibTransId="{5867E842-D271-0E44-866A-338F07807D64}"/>
    <dgm:cxn modelId="{D2765ED8-EF08-9D48-8BF0-B026622831AC}" type="presOf" srcId="{9D3DF73D-0C1F-CF4E-84CB-07E6015F8B88}" destId="{4A7B54C3-73B5-284C-8F6B-D34BA0CDA3D2}" srcOrd="0" destOrd="0" presId="urn:microsoft.com/office/officeart/2005/8/layout/hierarchy4"/>
    <dgm:cxn modelId="{C3B3BF1A-6148-FC45-AB1D-A75ABDD117AE}" srcId="{3DD519EF-D060-5C4C-89A3-D4B05F1D29FC}" destId="{B4E430A6-76EF-9C45-B188-853543C5E36A}" srcOrd="0" destOrd="0" parTransId="{97DE8D24-89F5-B849-B733-8252DE377775}" sibTransId="{5E858ACD-59E5-FF47-B782-C48596F3ACE6}"/>
    <dgm:cxn modelId="{4A109B45-7052-3F42-AEEF-E7BEF73862F6}" type="presOf" srcId="{39A15CCD-8FEC-3640-9F0D-F39F1C9A70CC}" destId="{73A4DC31-E3AC-A64E-8D36-51B16D27F8F4}" srcOrd="0" destOrd="0" presId="urn:microsoft.com/office/officeart/2005/8/layout/hierarchy4"/>
    <dgm:cxn modelId="{0AFBE8FC-EB61-1E42-A1B2-1090BCE6A161}" type="presOf" srcId="{3DD519EF-D060-5C4C-89A3-D4B05F1D29FC}" destId="{12C0CD98-2AC9-D049-AE72-53C3C1D85E0B}" srcOrd="0" destOrd="0" presId="urn:microsoft.com/office/officeart/2005/8/layout/hierarchy4"/>
    <dgm:cxn modelId="{0D31475A-7EE6-8F41-9074-9954DB86B153}" type="presOf" srcId="{01F6A018-E54F-7B48-8CD4-B8189AF212F1}" destId="{2DC302EF-5A83-4749-AD34-5DC97EE2CC9A}" srcOrd="0" destOrd="0" presId="urn:microsoft.com/office/officeart/2005/8/layout/hierarchy4"/>
    <dgm:cxn modelId="{645B4EE5-B592-834A-9D0A-544825BB9803}" srcId="{45DFADEA-AF71-F246-853F-F171CAB978B0}" destId="{3DD519EF-D060-5C4C-89A3-D4B05F1D29FC}" srcOrd="2" destOrd="0" parTransId="{0C3A6630-85D9-C649-BFDA-AA0A4F85FC0B}" sibTransId="{1D991CAE-2827-3740-A972-9BCF73D06D6A}"/>
    <dgm:cxn modelId="{224A4656-C717-0B4D-BB3F-BC2DF31D11B9}" srcId="{889F5182-76F7-A34B-9D91-1567AFE95395}" destId="{768A8BC0-A841-E24D-A744-018978F910BA}" srcOrd="0" destOrd="0" parTransId="{EC87B4CA-0149-4643-A0B6-5DC70E1D831C}" sibTransId="{CAF410E9-68CE-0F44-A83E-15F3DEE81651}"/>
    <dgm:cxn modelId="{BCC906FC-DCF2-0949-9AD4-5CAD1535A0B6}" srcId="{2D47B70D-B085-9442-A63D-A244983602A9}" destId="{01F6A018-E54F-7B48-8CD4-B8189AF212F1}" srcOrd="0" destOrd="0" parTransId="{D9989A65-E6FF-4B43-B124-F27466842EA4}" sibTransId="{A23CB2A7-C877-774C-B6E7-025CA5D39CBA}"/>
    <dgm:cxn modelId="{13B1CC23-C41B-524D-8223-2B59264003BB}" type="presOf" srcId="{6E57F283-C0EA-3B47-A842-4696D45FC290}" destId="{ECF4EFFB-47BE-0B43-BA48-3454B2FD81DA}" srcOrd="0" destOrd="0" presId="urn:microsoft.com/office/officeart/2005/8/layout/hierarchy4"/>
    <dgm:cxn modelId="{FA6D96DB-9D70-EC49-9E0F-9B3A830F89A1}" type="presOf" srcId="{768A8BC0-A841-E24D-A744-018978F910BA}" destId="{5FB6ECBD-04C7-4E44-96EA-6D79A1F79D00}" srcOrd="0" destOrd="0" presId="urn:microsoft.com/office/officeart/2005/8/layout/hierarchy4"/>
    <dgm:cxn modelId="{B0F380C0-9C62-F647-A3F5-C69F3BD4AF20}" type="presOf" srcId="{E9BA88D9-D3CB-2448-9C38-D2F30A0E44CA}" destId="{AF90348D-FF42-BF45-898A-3CC90B24195C}" srcOrd="0" destOrd="0" presId="urn:microsoft.com/office/officeart/2005/8/layout/hierarchy4"/>
    <dgm:cxn modelId="{0012C252-4AC7-6044-ACA8-37D489067226}" type="presOf" srcId="{45DFADEA-AF71-F246-853F-F171CAB978B0}" destId="{48CE8297-A194-0C47-817F-BF7B4762FB76}" srcOrd="0" destOrd="0" presId="urn:microsoft.com/office/officeart/2005/8/layout/hierarchy4"/>
    <dgm:cxn modelId="{6F25EAB6-968A-7C46-97DB-BFEE1A9678B4}" srcId="{45DFADEA-AF71-F246-853F-F171CAB978B0}" destId="{2D47B70D-B085-9442-A63D-A244983602A9}" srcOrd="1" destOrd="0" parTransId="{6C8C657D-818D-9D44-86AD-A3BDAA1CF87F}" sibTransId="{BE4C3CB1-C1E9-9B45-90D3-EE3A3FCBD359}"/>
    <dgm:cxn modelId="{6E3D540E-736B-8D4E-919C-1F37DB2FF2F1}" type="presOf" srcId="{A498210A-CA8D-424B-A68B-D38C7298B01C}" destId="{A18FFBB5-6176-C245-8D58-926F763BE5D7}" srcOrd="0" destOrd="0" presId="urn:microsoft.com/office/officeart/2005/8/layout/hierarchy4"/>
    <dgm:cxn modelId="{CC22B4CC-0404-6B4A-95E1-153BE4B2F84A}" type="presOf" srcId="{E7956121-38A7-6648-9816-0C0D5C48B20E}" destId="{ED3695AF-3CBD-CF4F-8AF0-AFF21EDB0FD0}" srcOrd="0" destOrd="0" presId="urn:microsoft.com/office/officeart/2005/8/layout/hierarchy4"/>
    <dgm:cxn modelId="{E13C635E-CD11-5C44-8EB9-E905F47C69B2}" srcId="{BC6E4D32-88E4-4147-817C-F7742B17BAE2}" destId="{E984AC46-8004-0649-9166-2F2A317D4F55}" srcOrd="0" destOrd="0" parTransId="{E2702A9D-2D6A-A948-8475-771C1C852E92}" sibTransId="{18E61E9C-FAC7-844B-961A-E18980A6934C}"/>
    <dgm:cxn modelId="{50CBEF29-B12B-584E-93DB-DAC1B64920D3}" type="presOf" srcId="{04213D96-0AAA-484F-B28D-D7481CC3018C}" destId="{F726F666-DBB6-0A44-A3EC-5B5B3EC9FD6C}" srcOrd="0" destOrd="0" presId="urn:microsoft.com/office/officeart/2005/8/layout/hierarchy4"/>
    <dgm:cxn modelId="{3D26131A-BCB2-524D-A620-F7CF11758A61}" srcId="{9D3DF73D-0C1F-CF4E-84CB-07E6015F8B88}" destId="{E7956121-38A7-6648-9816-0C0D5C48B20E}" srcOrd="3" destOrd="0" parTransId="{324E076C-FFAA-B949-98DF-EB30CA7F900E}" sibTransId="{03511E1B-320B-B34C-9869-0EF61EDBA4FD}"/>
    <dgm:cxn modelId="{42B2B675-094F-214A-BC29-D94AF99CF894}" type="presOf" srcId="{BC6E4D32-88E4-4147-817C-F7742B17BAE2}" destId="{C159137B-3A65-0E44-8610-84B99126F970}" srcOrd="0" destOrd="0" presId="urn:microsoft.com/office/officeart/2005/8/layout/hierarchy4"/>
    <dgm:cxn modelId="{7FF90652-F5B3-CA4D-8BAD-5AB0A80ABE32}" type="presOf" srcId="{F1C40D92-436C-294E-830E-29C5C8BFC004}" destId="{59ECC776-D1CD-F14C-9665-49A81592BC1E}" srcOrd="0" destOrd="0" presId="urn:microsoft.com/office/officeart/2005/8/layout/hierarchy4"/>
    <dgm:cxn modelId="{FD222D70-237C-364F-9FE3-AFB46CCD35DB}" type="presOf" srcId="{E984AC46-8004-0649-9166-2F2A317D4F55}" destId="{E2F85001-BD00-8346-86C8-77B1BBB8BCF9}" srcOrd="0" destOrd="0" presId="urn:microsoft.com/office/officeart/2005/8/layout/hierarchy4"/>
    <dgm:cxn modelId="{139BDA0D-27AF-C848-94BA-72A8F334FF6B}" srcId="{9D3DF73D-0C1F-CF4E-84CB-07E6015F8B88}" destId="{889F5182-76F7-A34B-9D91-1567AFE95395}" srcOrd="1" destOrd="0" parTransId="{065C900F-AAAF-6743-A19A-39834130F458}" sibTransId="{8C787A6D-8F17-0E42-BEF8-E88399D14753}"/>
    <dgm:cxn modelId="{5B0C44BB-1DA1-414E-8717-DC246C847194}" type="presOf" srcId="{99FD9411-349B-1843-865F-D66B4A2A5C36}" destId="{54ABBC12-3166-A948-A99B-1839A33105CF}" srcOrd="0" destOrd="0" presId="urn:microsoft.com/office/officeart/2005/8/layout/hierarchy4"/>
    <dgm:cxn modelId="{36202CCC-CCEB-5B48-850C-77033DDD8321}" srcId="{BC6E4D32-88E4-4147-817C-F7742B17BAE2}" destId="{A498210A-CA8D-424B-A68B-D38C7298B01C}" srcOrd="2" destOrd="0" parTransId="{9BC5C22E-C174-0E4C-8FDA-50C236D11AB0}" sibTransId="{89A1B570-4F76-A44B-9D37-7AA018254CA3}"/>
    <dgm:cxn modelId="{249932EA-2ADD-2347-8F2B-E209B23667C1}" srcId="{04213D96-0AAA-484F-B28D-D7481CC3018C}" destId="{6E57F283-C0EA-3B47-A842-4696D45FC290}" srcOrd="0" destOrd="0" parTransId="{6F31AD6E-CE97-6E42-B043-75D699E4B72B}" sibTransId="{F3E1CFD2-EBE2-524D-AA24-E5F3D71944C0}"/>
    <dgm:cxn modelId="{4AACF961-F7A1-1546-A8CD-8CA50666D2F7}" srcId="{9D3DF73D-0C1F-CF4E-84CB-07E6015F8B88}" destId="{BC6E4D32-88E4-4147-817C-F7742B17BAE2}" srcOrd="0" destOrd="0" parTransId="{0E65A249-E57C-4244-A929-C95E9798F1C6}" sibTransId="{0054EC07-75CB-3A45-990F-01FF216A7AF8}"/>
    <dgm:cxn modelId="{D8686BA0-621B-E64A-83CF-86B7A4EA533E}" srcId="{BC6E4D32-88E4-4147-817C-F7742B17BAE2}" destId="{04213D96-0AAA-484F-B28D-D7481CC3018C}" srcOrd="1" destOrd="0" parTransId="{C4E40EE0-EB59-E840-BCC4-627894C0BED5}" sibTransId="{7BD95B8E-3045-A649-BB7F-00F742DED4BC}"/>
    <dgm:cxn modelId="{F365B3C1-452D-714A-BE40-FFE650394F4B}" srcId="{E984AC46-8004-0649-9166-2F2A317D4F55}" destId="{A8597826-7D91-084E-ABE7-21DBE260EB07}" srcOrd="0" destOrd="0" parTransId="{8E2FA415-A94B-F746-97C8-E659C9908C49}" sibTransId="{72B8F23B-3ADF-4E43-B8A5-CFBD91F1209D}"/>
    <dgm:cxn modelId="{2AACBB6E-6C4B-CB42-B1F2-F87333BEAEDA}" srcId="{BC6E4D32-88E4-4147-817C-F7742B17BAE2}" destId="{67F71911-7F39-044D-BAE7-46A35FAF54F2}" srcOrd="4" destOrd="0" parTransId="{4724FB3E-8667-6E47-944C-CA8A2581FCFC}" sibTransId="{4C7ADBA3-05DB-F94F-B1C1-6AD416616FC6}"/>
    <dgm:cxn modelId="{28D96D67-9F01-A342-B8BB-B73C6E1526C6}" type="presOf" srcId="{889F5182-76F7-A34B-9D91-1567AFE95395}" destId="{EC76F74E-BE8F-D145-96DD-2ACAF1691D02}" srcOrd="0" destOrd="0" presId="urn:microsoft.com/office/officeart/2005/8/layout/hierarchy4"/>
    <dgm:cxn modelId="{0C4EF960-3672-6143-9093-AE09A22D30E2}" srcId="{BC6E4D32-88E4-4147-817C-F7742B17BAE2}" destId="{39A15CCD-8FEC-3640-9F0D-F39F1C9A70CC}" srcOrd="5" destOrd="0" parTransId="{ABBDFE57-D524-4B40-A6AF-C3F63137BF14}" sibTransId="{5B5F4D2A-A6E8-B34A-A6C1-62FA7590BBA5}"/>
    <dgm:cxn modelId="{F0E4A00A-4E67-9347-85D6-9A5895B02AF3}" type="presOf" srcId="{67F71911-7F39-044D-BAE7-46A35FAF54F2}" destId="{779CFBC6-7C9E-8C43-B2D5-2A116E389E56}" srcOrd="0" destOrd="0" presId="urn:microsoft.com/office/officeart/2005/8/layout/hierarchy4"/>
    <dgm:cxn modelId="{DF45D4AA-5168-5347-86A3-032D7FCC333F}" srcId="{A498210A-CA8D-424B-A68B-D38C7298B01C}" destId="{F1C40D92-436C-294E-830E-29C5C8BFC004}" srcOrd="0" destOrd="0" parTransId="{74A15A26-880D-614F-8A5B-196CDB4610A7}" sibTransId="{B672494F-DACA-4A44-A8DD-09D6C629E1A2}"/>
    <dgm:cxn modelId="{73C49716-53F5-9E46-B1BD-75AB8064BA73}" srcId="{BC6E4D32-88E4-4147-817C-F7742B17BAE2}" destId="{99FD9411-349B-1843-865F-D66B4A2A5C36}" srcOrd="3" destOrd="0" parTransId="{CC9C1BB5-9083-D643-98E5-6F9091524FDD}" sibTransId="{B5313C6C-D90D-3146-9A58-A82A4EBBBE83}"/>
    <dgm:cxn modelId="{49240C88-70AA-0544-9F46-1B373CCBD3B0}" type="presOf" srcId="{2D47B70D-B085-9442-A63D-A244983602A9}" destId="{93E6A7F3-A398-7347-AFC4-159C510CFA26}" srcOrd="0" destOrd="0" presId="urn:microsoft.com/office/officeart/2005/8/layout/hierarchy4"/>
    <dgm:cxn modelId="{EEB7C761-511C-4C40-B0B9-D302223DD495}" type="presParOf" srcId="{48CE8297-A194-0C47-817F-BF7B4762FB76}" destId="{02782A66-C45F-3845-AAA9-D0B67E260DFE}" srcOrd="0" destOrd="0" presId="urn:microsoft.com/office/officeart/2005/8/layout/hierarchy4"/>
    <dgm:cxn modelId="{97DB10A5-EAF2-1A42-A3C7-251CFE17E03D}" type="presParOf" srcId="{02782A66-C45F-3845-AAA9-D0B67E260DFE}" destId="{4A7B54C3-73B5-284C-8F6B-D34BA0CDA3D2}" srcOrd="0" destOrd="0" presId="urn:microsoft.com/office/officeart/2005/8/layout/hierarchy4"/>
    <dgm:cxn modelId="{CEB03C88-D9D7-5348-892B-5FDCC36E7828}" type="presParOf" srcId="{02782A66-C45F-3845-AAA9-D0B67E260DFE}" destId="{A5AF90D0-A131-274E-AF23-2522ECFDDA6D}" srcOrd="1" destOrd="0" presId="urn:microsoft.com/office/officeart/2005/8/layout/hierarchy4"/>
    <dgm:cxn modelId="{47B534F6-5E18-6D4D-A20C-D69379B4C1B1}" type="presParOf" srcId="{02782A66-C45F-3845-AAA9-D0B67E260DFE}" destId="{2DDA34CE-6974-E448-984B-135B96F32A25}" srcOrd="2" destOrd="0" presId="urn:microsoft.com/office/officeart/2005/8/layout/hierarchy4"/>
    <dgm:cxn modelId="{3899C382-B26F-A345-B38E-7471C0B8F7D7}" type="presParOf" srcId="{2DDA34CE-6974-E448-984B-135B96F32A25}" destId="{9F15D4D6-7D4C-814A-B4E3-C6A80D65EAF7}" srcOrd="0" destOrd="0" presId="urn:microsoft.com/office/officeart/2005/8/layout/hierarchy4"/>
    <dgm:cxn modelId="{B62D5E2E-9011-DA4E-928F-0C8188AA88AA}" type="presParOf" srcId="{9F15D4D6-7D4C-814A-B4E3-C6A80D65EAF7}" destId="{C159137B-3A65-0E44-8610-84B99126F970}" srcOrd="0" destOrd="0" presId="urn:microsoft.com/office/officeart/2005/8/layout/hierarchy4"/>
    <dgm:cxn modelId="{F5542392-B849-7443-AB77-9EA5661700E4}" type="presParOf" srcId="{9F15D4D6-7D4C-814A-B4E3-C6A80D65EAF7}" destId="{4F65A5B4-91C5-334F-BBAB-92B067442554}" srcOrd="1" destOrd="0" presId="urn:microsoft.com/office/officeart/2005/8/layout/hierarchy4"/>
    <dgm:cxn modelId="{50A47B28-3003-D74E-97BB-A035C6EBB3A0}" type="presParOf" srcId="{9F15D4D6-7D4C-814A-B4E3-C6A80D65EAF7}" destId="{8394B1E7-516F-D64B-9795-2D2A7165E367}" srcOrd="2" destOrd="0" presId="urn:microsoft.com/office/officeart/2005/8/layout/hierarchy4"/>
    <dgm:cxn modelId="{851D7496-337F-9A41-9205-8E28738EFE76}" type="presParOf" srcId="{8394B1E7-516F-D64B-9795-2D2A7165E367}" destId="{0FF25C74-8E1F-234B-A2F3-E158C330CF88}" srcOrd="0" destOrd="0" presId="urn:microsoft.com/office/officeart/2005/8/layout/hierarchy4"/>
    <dgm:cxn modelId="{4A294113-7B2D-AF42-B06E-9FFD84FB619C}" type="presParOf" srcId="{0FF25C74-8E1F-234B-A2F3-E158C330CF88}" destId="{E2F85001-BD00-8346-86C8-77B1BBB8BCF9}" srcOrd="0" destOrd="0" presId="urn:microsoft.com/office/officeart/2005/8/layout/hierarchy4"/>
    <dgm:cxn modelId="{BA673B4E-8CD0-A042-B3A2-19F3A5129612}" type="presParOf" srcId="{0FF25C74-8E1F-234B-A2F3-E158C330CF88}" destId="{57B451BA-00CB-BC43-95A9-7E257DD4F3D7}" srcOrd="1" destOrd="0" presId="urn:microsoft.com/office/officeart/2005/8/layout/hierarchy4"/>
    <dgm:cxn modelId="{B682EF6B-8435-DB43-95AC-8A46AECFFC49}" type="presParOf" srcId="{0FF25C74-8E1F-234B-A2F3-E158C330CF88}" destId="{54997F48-816D-0249-BB77-36AA4AB2B88C}" srcOrd="2" destOrd="0" presId="urn:microsoft.com/office/officeart/2005/8/layout/hierarchy4"/>
    <dgm:cxn modelId="{17DCBA15-52D0-454C-AB9D-6901FC96FB5D}" type="presParOf" srcId="{54997F48-816D-0249-BB77-36AA4AB2B88C}" destId="{88FAEACA-2A16-3349-B539-650566DF6089}" srcOrd="0" destOrd="0" presId="urn:microsoft.com/office/officeart/2005/8/layout/hierarchy4"/>
    <dgm:cxn modelId="{A1D1BF3F-B8FE-D64D-B87B-115F9A5E5CA0}" type="presParOf" srcId="{88FAEACA-2A16-3349-B539-650566DF6089}" destId="{3160601F-DB55-EB44-8283-9A7CD9DE2578}" srcOrd="0" destOrd="0" presId="urn:microsoft.com/office/officeart/2005/8/layout/hierarchy4"/>
    <dgm:cxn modelId="{2417F974-F616-7A4A-9884-384CBA68C5E2}" type="presParOf" srcId="{88FAEACA-2A16-3349-B539-650566DF6089}" destId="{B92C9F3C-C529-3C49-B227-4721FD50EDA2}" srcOrd="1" destOrd="0" presId="urn:microsoft.com/office/officeart/2005/8/layout/hierarchy4"/>
    <dgm:cxn modelId="{56962BF5-B0F1-664F-B31D-E17DD6190AEA}" type="presParOf" srcId="{8394B1E7-516F-D64B-9795-2D2A7165E367}" destId="{AB405206-F748-674E-8A08-910C98DA78D5}" srcOrd="1" destOrd="0" presId="urn:microsoft.com/office/officeart/2005/8/layout/hierarchy4"/>
    <dgm:cxn modelId="{2D486A77-E303-484E-930E-632D3FC6C9BF}" type="presParOf" srcId="{8394B1E7-516F-D64B-9795-2D2A7165E367}" destId="{0A4C949A-B91A-3844-8D96-BA0A545E07EC}" srcOrd="2" destOrd="0" presId="urn:microsoft.com/office/officeart/2005/8/layout/hierarchy4"/>
    <dgm:cxn modelId="{DC56BF3B-B6EC-D04D-91AF-F826834013D1}" type="presParOf" srcId="{0A4C949A-B91A-3844-8D96-BA0A545E07EC}" destId="{F726F666-DBB6-0A44-A3EC-5B5B3EC9FD6C}" srcOrd="0" destOrd="0" presId="urn:microsoft.com/office/officeart/2005/8/layout/hierarchy4"/>
    <dgm:cxn modelId="{F895FC44-7EC4-E84E-813B-A3139E1E3CF7}" type="presParOf" srcId="{0A4C949A-B91A-3844-8D96-BA0A545E07EC}" destId="{D66E7D3C-15A5-6B4A-ACE2-A70A5FE755E0}" srcOrd="1" destOrd="0" presId="urn:microsoft.com/office/officeart/2005/8/layout/hierarchy4"/>
    <dgm:cxn modelId="{60FFE798-73A8-A840-A743-7F2076F8B4C8}" type="presParOf" srcId="{0A4C949A-B91A-3844-8D96-BA0A545E07EC}" destId="{FC4DA9E0-8902-C547-836D-D693794651E8}" srcOrd="2" destOrd="0" presId="urn:microsoft.com/office/officeart/2005/8/layout/hierarchy4"/>
    <dgm:cxn modelId="{D98CBB46-D688-9141-8CD3-F8CB74CC964B}" type="presParOf" srcId="{FC4DA9E0-8902-C547-836D-D693794651E8}" destId="{11BD6D66-23A7-6441-8C5E-DB94A677F0F2}" srcOrd="0" destOrd="0" presId="urn:microsoft.com/office/officeart/2005/8/layout/hierarchy4"/>
    <dgm:cxn modelId="{DB3E0322-73C4-154A-B27E-4F748E7D4C66}" type="presParOf" srcId="{11BD6D66-23A7-6441-8C5E-DB94A677F0F2}" destId="{ECF4EFFB-47BE-0B43-BA48-3454B2FD81DA}" srcOrd="0" destOrd="0" presId="urn:microsoft.com/office/officeart/2005/8/layout/hierarchy4"/>
    <dgm:cxn modelId="{D236B055-149E-0848-ABCF-3B9B75836AD2}" type="presParOf" srcId="{11BD6D66-23A7-6441-8C5E-DB94A677F0F2}" destId="{98AFAADC-2BBC-FD4A-80D4-6B0DABF476CD}" srcOrd="1" destOrd="0" presId="urn:microsoft.com/office/officeart/2005/8/layout/hierarchy4"/>
    <dgm:cxn modelId="{62B49B75-67BA-3E4C-B654-AF18DD72CF21}" type="presParOf" srcId="{8394B1E7-516F-D64B-9795-2D2A7165E367}" destId="{9F962967-90BF-C044-A82A-068E26BD15B3}" srcOrd="3" destOrd="0" presId="urn:microsoft.com/office/officeart/2005/8/layout/hierarchy4"/>
    <dgm:cxn modelId="{D7BAC220-E8BD-0D42-A30D-1FCB4B2C0EE6}" type="presParOf" srcId="{8394B1E7-516F-D64B-9795-2D2A7165E367}" destId="{2EFAAF35-3879-A440-AB77-1CA50A13385D}" srcOrd="4" destOrd="0" presId="urn:microsoft.com/office/officeart/2005/8/layout/hierarchy4"/>
    <dgm:cxn modelId="{AEEA428B-811A-A249-B006-A76486EB8B86}" type="presParOf" srcId="{2EFAAF35-3879-A440-AB77-1CA50A13385D}" destId="{A18FFBB5-6176-C245-8D58-926F763BE5D7}" srcOrd="0" destOrd="0" presId="urn:microsoft.com/office/officeart/2005/8/layout/hierarchy4"/>
    <dgm:cxn modelId="{386EAB15-38AC-0E49-A60F-AEA535FF40C9}" type="presParOf" srcId="{2EFAAF35-3879-A440-AB77-1CA50A13385D}" destId="{4CBCEBEE-F6BB-E942-AAF0-2AD4C91CB39E}" srcOrd="1" destOrd="0" presId="urn:microsoft.com/office/officeart/2005/8/layout/hierarchy4"/>
    <dgm:cxn modelId="{19053D9E-9989-6543-B92F-0658E4F3ACBE}" type="presParOf" srcId="{2EFAAF35-3879-A440-AB77-1CA50A13385D}" destId="{D9175E3D-0C66-934A-9D89-86F4472AA311}" srcOrd="2" destOrd="0" presId="urn:microsoft.com/office/officeart/2005/8/layout/hierarchy4"/>
    <dgm:cxn modelId="{5035C942-0237-CB4C-94E7-76A168B5BFAC}" type="presParOf" srcId="{D9175E3D-0C66-934A-9D89-86F4472AA311}" destId="{7A13819E-2CDD-7249-8E87-C882E54C9742}" srcOrd="0" destOrd="0" presId="urn:microsoft.com/office/officeart/2005/8/layout/hierarchy4"/>
    <dgm:cxn modelId="{4B28443B-8320-6B4C-B1F1-C0259CD4E559}" type="presParOf" srcId="{7A13819E-2CDD-7249-8E87-C882E54C9742}" destId="{59ECC776-D1CD-F14C-9665-49A81592BC1E}" srcOrd="0" destOrd="0" presId="urn:microsoft.com/office/officeart/2005/8/layout/hierarchy4"/>
    <dgm:cxn modelId="{2D4EF83E-4F80-144C-BE2B-6328E5DB7F28}" type="presParOf" srcId="{7A13819E-2CDD-7249-8E87-C882E54C9742}" destId="{A3E53E9E-7B9C-C443-95B9-286697EA32C3}" srcOrd="1" destOrd="0" presId="urn:microsoft.com/office/officeart/2005/8/layout/hierarchy4"/>
    <dgm:cxn modelId="{4BE77AC3-700E-E64A-8023-55A30CB7014B}" type="presParOf" srcId="{8394B1E7-516F-D64B-9795-2D2A7165E367}" destId="{FA9D96BF-916A-FB46-AFD3-073FB50A7EF5}" srcOrd="5" destOrd="0" presId="urn:microsoft.com/office/officeart/2005/8/layout/hierarchy4"/>
    <dgm:cxn modelId="{6A9DA029-9A09-8F43-9800-02F2210B4D65}" type="presParOf" srcId="{8394B1E7-516F-D64B-9795-2D2A7165E367}" destId="{C62DFED7-939E-E844-AF72-ACA7A069F177}" srcOrd="6" destOrd="0" presId="urn:microsoft.com/office/officeart/2005/8/layout/hierarchy4"/>
    <dgm:cxn modelId="{865E2FD3-5EDD-4848-8B72-DF13A3789417}" type="presParOf" srcId="{C62DFED7-939E-E844-AF72-ACA7A069F177}" destId="{54ABBC12-3166-A948-A99B-1839A33105CF}" srcOrd="0" destOrd="0" presId="urn:microsoft.com/office/officeart/2005/8/layout/hierarchy4"/>
    <dgm:cxn modelId="{1F2C1865-0C23-4747-AAD9-1A1AEE828E64}" type="presParOf" srcId="{C62DFED7-939E-E844-AF72-ACA7A069F177}" destId="{F8800157-3FC6-9942-BFC1-5987A614D736}" srcOrd="1" destOrd="0" presId="urn:microsoft.com/office/officeart/2005/8/layout/hierarchy4"/>
    <dgm:cxn modelId="{CE7C1038-0BB5-DF42-97FB-299B82438696}" type="presParOf" srcId="{8394B1E7-516F-D64B-9795-2D2A7165E367}" destId="{9261DBA2-5F8C-BD48-A58B-8E855310E309}" srcOrd="7" destOrd="0" presId="urn:microsoft.com/office/officeart/2005/8/layout/hierarchy4"/>
    <dgm:cxn modelId="{FA7C143C-E39C-D348-B0FA-227A689CE468}" type="presParOf" srcId="{8394B1E7-516F-D64B-9795-2D2A7165E367}" destId="{474D1E37-AF14-EB46-8913-4012068E9AB3}" srcOrd="8" destOrd="0" presId="urn:microsoft.com/office/officeart/2005/8/layout/hierarchy4"/>
    <dgm:cxn modelId="{8A2FFB19-A1F7-8140-ADE8-031F80B8778F}" type="presParOf" srcId="{474D1E37-AF14-EB46-8913-4012068E9AB3}" destId="{779CFBC6-7C9E-8C43-B2D5-2A116E389E56}" srcOrd="0" destOrd="0" presId="urn:microsoft.com/office/officeart/2005/8/layout/hierarchy4"/>
    <dgm:cxn modelId="{4A65C53A-4EBB-6C46-AFB0-F9F572D0187F}" type="presParOf" srcId="{474D1E37-AF14-EB46-8913-4012068E9AB3}" destId="{623896E6-BB70-364B-8C24-771D254F97E4}" srcOrd="1" destOrd="0" presId="urn:microsoft.com/office/officeart/2005/8/layout/hierarchy4"/>
    <dgm:cxn modelId="{12354025-9A35-1D45-B39E-EB09DF2F91B0}" type="presParOf" srcId="{8394B1E7-516F-D64B-9795-2D2A7165E367}" destId="{9B5248D2-D710-6F49-A2E4-1772EC78CF51}" srcOrd="9" destOrd="0" presId="urn:microsoft.com/office/officeart/2005/8/layout/hierarchy4"/>
    <dgm:cxn modelId="{9B51B554-769B-2849-AB1C-0F3E73A1D486}" type="presParOf" srcId="{8394B1E7-516F-D64B-9795-2D2A7165E367}" destId="{25152FD3-92E3-C143-AF2B-033E9D883C6F}" srcOrd="10" destOrd="0" presId="urn:microsoft.com/office/officeart/2005/8/layout/hierarchy4"/>
    <dgm:cxn modelId="{553C5E36-2F24-7947-AC7D-F51197E2467F}" type="presParOf" srcId="{25152FD3-92E3-C143-AF2B-033E9D883C6F}" destId="{73A4DC31-E3AC-A64E-8D36-51B16D27F8F4}" srcOrd="0" destOrd="0" presId="urn:microsoft.com/office/officeart/2005/8/layout/hierarchy4"/>
    <dgm:cxn modelId="{B2EDEB15-2A63-EB46-A12A-0E98BAB7DE89}" type="presParOf" srcId="{25152FD3-92E3-C143-AF2B-033E9D883C6F}" destId="{719F61C6-BDF2-7648-AD6A-E5A594B26992}" srcOrd="1" destOrd="0" presId="urn:microsoft.com/office/officeart/2005/8/layout/hierarchy4"/>
    <dgm:cxn modelId="{6ADE1F97-F14B-8143-977E-69505D8B8ECD}" type="presParOf" srcId="{2DDA34CE-6974-E448-984B-135B96F32A25}" destId="{6F86BC92-4E2F-2F47-AA3A-D418B8CC3D26}" srcOrd="1" destOrd="0" presId="urn:microsoft.com/office/officeart/2005/8/layout/hierarchy4"/>
    <dgm:cxn modelId="{453F878D-865B-B744-8D8B-ACB639E3E80D}" type="presParOf" srcId="{2DDA34CE-6974-E448-984B-135B96F32A25}" destId="{BE6682C2-FD44-0C45-AF64-92DEB35AFA15}" srcOrd="2" destOrd="0" presId="urn:microsoft.com/office/officeart/2005/8/layout/hierarchy4"/>
    <dgm:cxn modelId="{135C855B-B519-714A-B759-AFB02B9D1A82}" type="presParOf" srcId="{BE6682C2-FD44-0C45-AF64-92DEB35AFA15}" destId="{EC76F74E-BE8F-D145-96DD-2ACAF1691D02}" srcOrd="0" destOrd="0" presId="urn:microsoft.com/office/officeart/2005/8/layout/hierarchy4"/>
    <dgm:cxn modelId="{97DDEEDA-7E6C-6046-9B14-D74186345001}" type="presParOf" srcId="{BE6682C2-FD44-0C45-AF64-92DEB35AFA15}" destId="{CA156290-55BC-6F43-B966-916B79A2E511}" srcOrd="1" destOrd="0" presId="urn:microsoft.com/office/officeart/2005/8/layout/hierarchy4"/>
    <dgm:cxn modelId="{24D58CC5-6764-A343-A285-5CFD42502F7F}" type="presParOf" srcId="{BE6682C2-FD44-0C45-AF64-92DEB35AFA15}" destId="{79C864E8-4939-534B-A71B-BB5F4409FE25}" srcOrd="2" destOrd="0" presId="urn:microsoft.com/office/officeart/2005/8/layout/hierarchy4"/>
    <dgm:cxn modelId="{D045CD3E-C10A-8248-98EB-428574841114}" type="presParOf" srcId="{79C864E8-4939-534B-A71B-BB5F4409FE25}" destId="{B6FEA406-1E3F-8346-BB66-0EDAA420DA0A}" srcOrd="0" destOrd="0" presId="urn:microsoft.com/office/officeart/2005/8/layout/hierarchy4"/>
    <dgm:cxn modelId="{9CD414B7-68B6-D449-9945-F52D00715ABB}" type="presParOf" srcId="{B6FEA406-1E3F-8346-BB66-0EDAA420DA0A}" destId="{5FB6ECBD-04C7-4E44-96EA-6D79A1F79D00}" srcOrd="0" destOrd="0" presId="urn:microsoft.com/office/officeart/2005/8/layout/hierarchy4"/>
    <dgm:cxn modelId="{969912E8-D9C1-3842-AF9C-3560A693CCD2}" type="presParOf" srcId="{B6FEA406-1E3F-8346-BB66-0EDAA420DA0A}" destId="{8766EACD-F4B4-6945-93CA-FA5522D3FBF6}" srcOrd="1" destOrd="0" presId="urn:microsoft.com/office/officeart/2005/8/layout/hierarchy4"/>
    <dgm:cxn modelId="{6D95A465-4D4C-414A-829E-77153E9B16C9}" type="presParOf" srcId="{2DDA34CE-6974-E448-984B-135B96F32A25}" destId="{573859AF-E3AF-B545-AEEA-DAC630004EA1}" srcOrd="3" destOrd="0" presId="urn:microsoft.com/office/officeart/2005/8/layout/hierarchy4"/>
    <dgm:cxn modelId="{49FCB285-0413-7F4E-BEB3-744A3DD4D397}" type="presParOf" srcId="{2DDA34CE-6974-E448-984B-135B96F32A25}" destId="{E56E9830-1BFE-8041-8DCA-C01C156A7405}" srcOrd="4" destOrd="0" presId="urn:microsoft.com/office/officeart/2005/8/layout/hierarchy4"/>
    <dgm:cxn modelId="{8990E884-DF25-3140-87DD-3294DABDD46B}" type="presParOf" srcId="{E56E9830-1BFE-8041-8DCA-C01C156A7405}" destId="{AF90348D-FF42-BF45-898A-3CC90B24195C}" srcOrd="0" destOrd="0" presId="urn:microsoft.com/office/officeart/2005/8/layout/hierarchy4"/>
    <dgm:cxn modelId="{32057359-5832-3B49-9A38-B0B0863C1BFB}" type="presParOf" srcId="{E56E9830-1BFE-8041-8DCA-C01C156A7405}" destId="{8190E4A9-90C2-4342-AE25-E9A837B093A5}" srcOrd="1" destOrd="0" presId="urn:microsoft.com/office/officeart/2005/8/layout/hierarchy4"/>
    <dgm:cxn modelId="{78B15B4F-FF25-6847-9423-2CBB0C5F9746}" type="presParOf" srcId="{2DDA34CE-6974-E448-984B-135B96F32A25}" destId="{5D75642C-8AAB-F24A-A738-7B5FEDEB1E65}" srcOrd="5" destOrd="0" presId="urn:microsoft.com/office/officeart/2005/8/layout/hierarchy4"/>
    <dgm:cxn modelId="{C7105FE6-6470-9742-A337-6EE6FF4B09BC}" type="presParOf" srcId="{2DDA34CE-6974-E448-984B-135B96F32A25}" destId="{8C53E641-A504-CB42-BC14-5624DBF286F0}" srcOrd="6" destOrd="0" presId="urn:microsoft.com/office/officeart/2005/8/layout/hierarchy4"/>
    <dgm:cxn modelId="{76B0A2B4-13D9-A949-A341-4F4B9A5D859E}" type="presParOf" srcId="{8C53E641-A504-CB42-BC14-5624DBF286F0}" destId="{ED3695AF-3CBD-CF4F-8AF0-AFF21EDB0FD0}" srcOrd="0" destOrd="0" presId="urn:microsoft.com/office/officeart/2005/8/layout/hierarchy4"/>
    <dgm:cxn modelId="{4BAA55A3-39CB-6B4C-89E6-5C5D801FDC3B}" type="presParOf" srcId="{8C53E641-A504-CB42-BC14-5624DBF286F0}" destId="{02FE49B4-B088-3D44-A37F-57640C19899C}" srcOrd="1" destOrd="0" presId="urn:microsoft.com/office/officeart/2005/8/layout/hierarchy4"/>
    <dgm:cxn modelId="{9E932448-8A90-3F47-9555-01345C5274BF}" type="presParOf" srcId="{48CE8297-A194-0C47-817F-BF7B4762FB76}" destId="{6F5DF50C-BE5A-354A-8D1B-679CA2DD1B3B}" srcOrd="1" destOrd="0" presId="urn:microsoft.com/office/officeart/2005/8/layout/hierarchy4"/>
    <dgm:cxn modelId="{F7100A44-0DFC-574D-8D56-79176860C309}" type="presParOf" srcId="{48CE8297-A194-0C47-817F-BF7B4762FB76}" destId="{FC04813B-5087-FE41-96C6-A165CD061C36}" srcOrd="2" destOrd="0" presId="urn:microsoft.com/office/officeart/2005/8/layout/hierarchy4"/>
    <dgm:cxn modelId="{C5D04184-2011-0E46-A432-4F7EA7A4DC21}" type="presParOf" srcId="{FC04813B-5087-FE41-96C6-A165CD061C36}" destId="{93E6A7F3-A398-7347-AFC4-159C510CFA26}" srcOrd="0" destOrd="0" presId="urn:microsoft.com/office/officeart/2005/8/layout/hierarchy4"/>
    <dgm:cxn modelId="{2D9D9A24-B89E-F74A-9BFE-4E241EDFF546}" type="presParOf" srcId="{FC04813B-5087-FE41-96C6-A165CD061C36}" destId="{C465BAD9-CA0E-C540-ACE8-B243A5398AAD}" srcOrd="1" destOrd="0" presId="urn:microsoft.com/office/officeart/2005/8/layout/hierarchy4"/>
    <dgm:cxn modelId="{6683F674-88FE-8B48-9BD5-29CE70353FE7}" type="presParOf" srcId="{FC04813B-5087-FE41-96C6-A165CD061C36}" destId="{BD638F5F-CC59-B24B-B0D0-BCEA2C833176}" srcOrd="2" destOrd="0" presId="urn:microsoft.com/office/officeart/2005/8/layout/hierarchy4"/>
    <dgm:cxn modelId="{2095DF79-45CF-1847-8E61-02C60B95268E}" type="presParOf" srcId="{BD638F5F-CC59-B24B-B0D0-BCEA2C833176}" destId="{42A2C2DC-717B-1047-931A-AA366C397BF4}" srcOrd="0" destOrd="0" presId="urn:microsoft.com/office/officeart/2005/8/layout/hierarchy4"/>
    <dgm:cxn modelId="{FD72758E-FCC4-B64A-B88B-E2B6960EB0E1}" type="presParOf" srcId="{42A2C2DC-717B-1047-931A-AA366C397BF4}" destId="{2DC302EF-5A83-4749-AD34-5DC97EE2CC9A}" srcOrd="0" destOrd="0" presId="urn:microsoft.com/office/officeart/2005/8/layout/hierarchy4"/>
    <dgm:cxn modelId="{46126EBD-AFEB-3F46-8B74-70965082F940}" type="presParOf" srcId="{42A2C2DC-717B-1047-931A-AA366C397BF4}" destId="{D45D3C08-5016-7345-B11A-E15DC175F5E3}" srcOrd="1" destOrd="0" presId="urn:microsoft.com/office/officeart/2005/8/layout/hierarchy4"/>
    <dgm:cxn modelId="{B02CD5C3-9E65-D041-A1AE-E87ADA0739A0}" type="presParOf" srcId="{48CE8297-A194-0C47-817F-BF7B4762FB76}" destId="{BF063827-460A-FC4E-B29D-6954E24E5F9D}" srcOrd="3" destOrd="0" presId="urn:microsoft.com/office/officeart/2005/8/layout/hierarchy4"/>
    <dgm:cxn modelId="{9107A9EC-D57B-4B44-83F8-1F5DB2EB9852}" type="presParOf" srcId="{48CE8297-A194-0C47-817F-BF7B4762FB76}" destId="{C14DF8BA-5EAF-EE4A-BCDB-293915B67EC2}" srcOrd="4" destOrd="0" presId="urn:microsoft.com/office/officeart/2005/8/layout/hierarchy4"/>
    <dgm:cxn modelId="{DA1B1885-5C1F-DC4A-837C-5ABC6DD81FE2}" type="presParOf" srcId="{C14DF8BA-5EAF-EE4A-BCDB-293915B67EC2}" destId="{12C0CD98-2AC9-D049-AE72-53C3C1D85E0B}" srcOrd="0" destOrd="0" presId="urn:microsoft.com/office/officeart/2005/8/layout/hierarchy4"/>
    <dgm:cxn modelId="{48633F9D-EF9F-9844-BC6C-6CAEAAD70117}" type="presParOf" srcId="{C14DF8BA-5EAF-EE4A-BCDB-293915B67EC2}" destId="{043C57A2-A357-F04D-8779-ECE5C5D78F6D}" srcOrd="1" destOrd="0" presId="urn:microsoft.com/office/officeart/2005/8/layout/hierarchy4"/>
    <dgm:cxn modelId="{3DBF5990-8026-634D-B5CE-74C23944A4F5}" type="presParOf" srcId="{C14DF8BA-5EAF-EE4A-BCDB-293915B67EC2}" destId="{4C225414-ADE4-8C45-B8E8-52C76ED5B6CB}" srcOrd="2" destOrd="0" presId="urn:microsoft.com/office/officeart/2005/8/layout/hierarchy4"/>
    <dgm:cxn modelId="{D6A3D054-54E6-A743-BEF4-FF998E3FDFBC}" type="presParOf" srcId="{4C225414-ADE4-8C45-B8E8-52C76ED5B6CB}" destId="{E4FE070D-EAFB-8746-8994-0C4371D5355B}" srcOrd="0" destOrd="0" presId="urn:microsoft.com/office/officeart/2005/8/layout/hierarchy4"/>
    <dgm:cxn modelId="{3C7CB632-50C0-F045-AFA3-DFEB39D6C7EE}" type="presParOf" srcId="{E4FE070D-EAFB-8746-8994-0C4371D5355B}" destId="{2DD27234-4FFF-DA42-B1BD-A93CB8C85C55}" srcOrd="0" destOrd="0" presId="urn:microsoft.com/office/officeart/2005/8/layout/hierarchy4"/>
    <dgm:cxn modelId="{735B4353-E80A-834F-BF5C-193D5E472487}" type="presParOf" srcId="{E4FE070D-EAFB-8746-8994-0C4371D5355B}" destId="{4CB77FA0-CBD2-7A42-BD91-23C6C83DFFE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5DFADEA-AF71-F246-853F-F171CAB978B0}" type="doc">
      <dgm:prSet loTypeId="urn:microsoft.com/office/officeart/2005/8/layout/hierarchy4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D3DF73D-0C1F-CF4E-84CB-07E6015F8B88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sz="2800" dirty="0" smtClean="0">
              <a:solidFill>
                <a:srgbClr val="3C3C3B"/>
              </a:solidFill>
            </a:rPr>
            <a:t>Pan-European programs</a:t>
          </a:r>
          <a:endParaRPr lang="en-US" sz="2800" dirty="0">
            <a:solidFill>
              <a:srgbClr val="3C3C3B"/>
            </a:solidFill>
          </a:endParaRPr>
        </a:p>
      </dgm:t>
    </dgm:pt>
    <dgm:pt modelId="{6190FE28-EFCA-6242-8A48-E6C31C67C5B9}" type="parTrans" cxnId="{88BA7ED7-B368-434D-B41B-08379EC52BB6}">
      <dgm:prSet/>
      <dgm:spPr/>
      <dgm:t>
        <a:bodyPr/>
        <a:lstStyle/>
        <a:p>
          <a:endParaRPr lang="en-US" sz="1800"/>
        </a:p>
      </dgm:t>
    </dgm:pt>
    <dgm:pt modelId="{5867E842-D271-0E44-866A-338F07807D64}" type="sibTrans" cxnId="{88BA7ED7-B368-434D-B41B-08379EC52BB6}">
      <dgm:prSet/>
      <dgm:spPr/>
      <dgm:t>
        <a:bodyPr/>
        <a:lstStyle/>
        <a:p>
          <a:endParaRPr lang="en-US" sz="1800"/>
        </a:p>
      </dgm:t>
    </dgm:pt>
    <dgm:pt modelId="{BC6E4D32-88E4-4147-817C-F7742B17BAE2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Framework </a:t>
          </a:r>
          <a:r>
            <a:rPr lang="en-US" sz="2400" dirty="0" err="1" smtClean="0">
              <a:solidFill>
                <a:schemeClr val="tx1"/>
              </a:solidFill>
            </a:rPr>
            <a:t>Programme</a:t>
          </a:r>
          <a:r>
            <a:rPr lang="en-US" sz="2400" dirty="0" smtClean="0">
              <a:solidFill>
                <a:schemeClr val="tx1"/>
              </a:solidFill>
            </a:rPr>
            <a:t> (FP7)</a:t>
          </a:r>
          <a:endParaRPr lang="en-US" sz="2400" dirty="0">
            <a:solidFill>
              <a:schemeClr val="tx1"/>
            </a:solidFill>
          </a:endParaRPr>
        </a:p>
      </dgm:t>
    </dgm:pt>
    <dgm:pt modelId="{0E65A249-E57C-4244-A929-C95E9798F1C6}" type="parTrans" cxnId="{4AACF961-F7A1-1546-A8CD-8CA50666D2F7}">
      <dgm:prSet/>
      <dgm:spPr/>
      <dgm:t>
        <a:bodyPr/>
        <a:lstStyle/>
        <a:p>
          <a:endParaRPr lang="en-US" sz="1800"/>
        </a:p>
      </dgm:t>
    </dgm:pt>
    <dgm:pt modelId="{0054EC07-75CB-3A45-990F-01FF216A7AF8}" type="sibTrans" cxnId="{4AACF961-F7A1-1546-A8CD-8CA50666D2F7}">
      <dgm:prSet/>
      <dgm:spPr/>
      <dgm:t>
        <a:bodyPr/>
        <a:lstStyle/>
        <a:p>
          <a:endParaRPr lang="en-US" sz="1800"/>
        </a:p>
      </dgm:t>
    </dgm:pt>
    <dgm:pt modelId="{E984AC46-8004-0649-9166-2F2A317D4F55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dirty="0" smtClean="0">
              <a:solidFill>
                <a:srgbClr val="3C3C3B"/>
              </a:solidFill>
            </a:rPr>
            <a:t>Cooperation</a:t>
          </a:r>
          <a:endParaRPr lang="en-US" sz="800" dirty="0">
            <a:solidFill>
              <a:srgbClr val="3C3C3B"/>
            </a:solidFill>
          </a:endParaRPr>
        </a:p>
      </dgm:t>
    </dgm:pt>
    <dgm:pt modelId="{E2702A9D-2D6A-A948-8475-771C1C852E92}" type="parTrans" cxnId="{E13C635E-CD11-5C44-8EB9-E905F47C69B2}">
      <dgm:prSet/>
      <dgm:spPr/>
      <dgm:t>
        <a:bodyPr/>
        <a:lstStyle/>
        <a:p>
          <a:endParaRPr lang="en-US" sz="1800"/>
        </a:p>
      </dgm:t>
    </dgm:pt>
    <dgm:pt modelId="{18E61E9C-FAC7-844B-961A-E18980A6934C}" type="sibTrans" cxnId="{E13C635E-CD11-5C44-8EB9-E905F47C69B2}">
      <dgm:prSet/>
      <dgm:spPr/>
      <dgm:t>
        <a:bodyPr/>
        <a:lstStyle/>
        <a:p>
          <a:endParaRPr lang="en-US" sz="1800"/>
        </a:p>
      </dgm:t>
    </dgm:pt>
    <dgm:pt modelId="{A8597826-7D91-084E-ABE7-21DBE260EB07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800" u="none" dirty="0" smtClean="0">
              <a:solidFill>
                <a:srgbClr val="3C3C3B"/>
              </a:solidFill>
            </a:rPr>
            <a:t>10 themes</a:t>
          </a:r>
        </a:p>
      </dgm:t>
    </dgm:pt>
    <dgm:pt modelId="{8E2FA415-A94B-F746-97C8-E659C9908C49}" type="parTrans" cxnId="{F365B3C1-452D-714A-BE40-FFE650394F4B}">
      <dgm:prSet/>
      <dgm:spPr/>
      <dgm:t>
        <a:bodyPr/>
        <a:lstStyle/>
        <a:p>
          <a:endParaRPr lang="en-US" sz="1800"/>
        </a:p>
      </dgm:t>
    </dgm:pt>
    <dgm:pt modelId="{72B8F23B-3ADF-4E43-B8A5-CFBD91F1209D}" type="sibTrans" cxnId="{F365B3C1-452D-714A-BE40-FFE650394F4B}">
      <dgm:prSet/>
      <dgm:spPr/>
      <dgm:t>
        <a:bodyPr/>
        <a:lstStyle/>
        <a:p>
          <a:endParaRPr lang="en-US" sz="1800"/>
        </a:p>
      </dgm:t>
    </dgm:pt>
    <dgm:pt modelId="{04213D96-0AAA-484F-B28D-D7481CC3018C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dirty="0" smtClean="0">
              <a:solidFill>
                <a:srgbClr val="3C3C3B"/>
              </a:solidFill>
            </a:rPr>
            <a:t>Ideas</a:t>
          </a:r>
          <a:endParaRPr lang="en-US" sz="800" dirty="0">
            <a:solidFill>
              <a:srgbClr val="3C3C3B"/>
            </a:solidFill>
          </a:endParaRPr>
        </a:p>
      </dgm:t>
    </dgm:pt>
    <dgm:pt modelId="{C4E40EE0-EB59-E840-BCC4-627894C0BED5}" type="parTrans" cxnId="{D8686BA0-621B-E64A-83CF-86B7A4EA533E}">
      <dgm:prSet/>
      <dgm:spPr/>
      <dgm:t>
        <a:bodyPr/>
        <a:lstStyle/>
        <a:p>
          <a:endParaRPr lang="en-US" sz="1800"/>
        </a:p>
      </dgm:t>
    </dgm:pt>
    <dgm:pt modelId="{7BD95B8E-3045-A649-BB7F-00F742DED4BC}" type="sibTrans" cxnId="{D8686BA0-621B-E64A-83CF-86B7A4EA533E}">
      <dgm:prSet/>
      <dgm:spPr/>
      <dgm:t>
        <a:bodyPr/>
        <a:lstStyle/>
        <a:p>
          <a:endParaRPr lang="en-US" sz="1800"/>
        </a:p>
      </dgm:t>
    </dgm:pt>
    <dgm:pt modelId="{6E57F283-C0EA-3B47-A842-4696D45FC290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800" dirty="0" smtClean="0">
              <a:solidFill>
                <a:srgbClr val="3C3C3B"/>
              </a:solidFill>
            </a:rPr>
            <a:t>ERC</a:t>
          </a:r>
          <a:endParaRPr lang="en-US" sz="800" dirty="0">
            <a:solidFill>
              <a:srgbClr val="3C3C3B"/>
            </a:solidFill>
          </a:endParaRPr>
        </a:p>
      </dgm:t>
    </dgm:pt>
    <dgm:pt modelId="{6F31AD6E-CE97-6E42-B043-75D699E4B72B}" type="parTrans" cxnId="{249932EA-2ADD-2347-8F2B-E209B23667C1}">
      <dgm:prSet/>
      <dgm:spPr/>
      <dgm:t>
        <a:bodyPr/>
        <a:lstStyle/>
        <a:p>
          <a:endParaRPr lang="en-US" sz="1800"/>
        </a:p>
      </dgm:t>
    </dgm:pt>
    <dgm:pt modelId="{F3E1CFD2-EBE2-524D-AA24-E5F3D71944C0}" type="sibTrans" cxnId="{249932EA-2ADD-2347-8F2B-E209B23667C1}">
      <dgm:prSet/>
      <dgm:spPr/>
      <dgm:t>
        <a:bodyPr/>
        <a:lstStyle/>
        <a:p>
          <a:endParaRPr lang="en-US" sz="1800"/>
        </a:p>
      </dgm:t>
    </dgm:pt>
    <dgm:pt modelId="{A498210A-CA8D-424B-A68B-D38C7298B01C}">
      <dgm:prSet phldrT="[Text]" custT="1"/>
      <dgm:spPr>
        <a:ln w="76200" cmpd="sng">
          <a:solidFill>
            <a:srgbClr val="991324"/>
          </a:solidFill>
        </a:ln>
      </dgm:spPr>
      <dgm:t>
        <a:bodyPr/>
        <a:lstStyle/>
        <a:p>
          <a:r>
            <a:rPr lang="en-US" sz="800" dirty="0" smtClean="0"/>
            <a:t>People</a:t>
          </a:r>
          <a:endParaRPr lang="en-US" sz="800" dirty="0"/>
        </a:p>
      </dgm:t>
    </dgm:pt>
    <dgm:pt modelId="{9BC5C22E-C174-0E4C-8FDA-50C236D11AB0}" type="parTrans" cxnId="{36202CCC-CCEB-5B48-850C-77033DDD8321}">
      <dgm:prSet/>
      <dgm:spPr/>
      <dgm:t>
        <a:bodyPr/>
        <a:lstStyle/>
        <a:p>
          <a:endParaRPr lang="en-US" sz="1800"/>
        </a:p>
      </dgm:t>
    </dgm:pt>
    <dgm:pt modelId="{89A1B570-4F76-A44B-9D37-7AA018254CA3}" type="sibTrans" cxnId="{36202CCC-CCEB-5B48-850C-77033DDD8321}">
      <dgm:prSet/>
      <dgm:spPr/>
      <dgm:t>
        <a:bodyPr/>
        <a:lstStyle/>
        <a:p>
          <a:endParaRPr lang="en-US" sz="1800"/>
        </a:p>
      </dgm:t>
    </dgm:pt>
    <dgm:pt modelId="{F1C40D92-436C-294E-830E-29C5C8BFC004}">
      <dgm:prSet phldrT="[Text]" custT="1"/>
      <dgm:spPr>
        <a:solidFill>
          <a:schemeClr val="accent6"/>
        </a:solidFill>
        <a:ln w="76200" cmpd="sng">
          <a:solidFill>
            <a:srgbClr val="991324"/>
          </a:solidFill>
        </a:ln>
      </dgm:spPr>
      <dgm:t>
        <a:bodyPr/>
        <a:lstStyle/>
        <a:p>
          <a:r>
            <a:rPr lang="en-US" sz="800" u="none" dirty="0" smtClean="0"/>
            <a:t>Marie Curie</a:t>
          </a:r>
        </a:p>
        <a:p>
          <a:r>
            <a:rPr lang="en-US" sz="800" u="none" dirty="0" smtClean="0"/>
            <a:t>IRSES</a:t>
          </a:r>
          <a:endParaRPr lang="en-US" sz="800" u="none" dirty="0"/>
        </a:p>
      </dgm:t>
    </dgm:pt>
    <dgm:pt modelId="{74A15A26-880D-614F-8A5B-196CDB4610A7}" type="parTrans" cxnId="{DF45D4AA-5168-5347-86A3-032D7FCC333F}">
      <dgm:prSet/>
      <dgm:spPr/>
      <dgm:t>
        <a:bodyPr/>
        <a:lstStyle/>
        <a:p>
          <a:endParaRPr lang="en-US" sz="1800"/>
        </a:p>
      </dgm:t>
    </dgm:pt>
    <dgm:pt modelId="{B672494F-DACA-4A44-A8DD-09D6C629E1A2}" type="sibTrans" cxnId="{DF45D4AA-5168-5347-86A3-032D7FCC333F}">
      <dgm:prSet/>
      <dgm:spPr/>
      <dgm:t>
        <a:bodyPr/>
        <a:lstStyle/>
        <a:p>
          <a:endParaRPr lang="en-US" sz="1800"/>
        </a:p>
      </dgm:t>
    </dgm:pt>
    <dgm:pt modelId="{99FD9411-349B-1843-865F-D66B4A2A5C36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dirty="0" smtClean="0">
              <a:solidFill>
                <a:srgbClr val="3C3C3B"/>
              </a:solidFill>
            </a:rPr>
            <a:t>Capacities</a:t>
          </a:r>
          <a:endParaRPr lang="en-US" sz="800" dirty="0">
            <a:solidFill>
              <a:srgbClr val="3C3C3B"/>
            </a:solidFill>
          </a:endParaRPr>
        </a:p>
      </dgm:t>
    </dgm:pt>
    <dgm:pt modelId="{CC9C1BB5-9083-D643-98E5-6F9091524FDD}" type="parTrans" cxnId="{73C49716-53F5-9E46-B1BD-75AB8064BA73}">
      <dgm:prSet/>
      <dgm:spPr/>
      <dgm:t>
        <a:bodyPr/>
        <a:lstStyle/>
        <a:p>
          <a:endParaRPr lang="en-US" sz="1800"/>
        </a:p>
      </dgm:t>
    </dgm:pt>
    <dgm:pt modelId="{B5313C6C-D90D-3146-9A58-A82A4EBBBE83}" type="sibTrans" cxnId="{73C49716-53F5-9E46-B1BD-75AB8064BA73}">
      <dgm:prSet/>
      <dgm:spPr/>
      <dgm:t>
        <a:bodyPr/>
        <a:lstStyle/>
        <a:p>
          <a:endParaRPr lang="en-US" sz="1800"/>
        </a:p>
      </dgm:t>
    </dgm:pt>
    <dgm:pt modelId="{67F71911-7F39-044D-BAE7-46A35FAF54F2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dirty="0" err="1" smtClean="0">
              <a:solidFill>
                <a:srgbClr val="3C3C3B"/>
              </a:solidFill>
            </a:rPr>
            <a:t>Euratom</a:t>
          </a:r>
          <a:endParaRPr lang="en-US" sz="800" dirty="0">
            <a:solidFill>
              <a:srgbClr val="3C3C3B"/>
            </a:solidFill>
          </a:endParaRPr>
        </a:p>
      </dgm:t>
    </dgm:pt>
    <dgm:pt modelId="{4724FB3E-8667-6E47-944C-CA8A2581FCFC}" type="parTrans" cxnId="{2AACBB6E-6C4B-CB42-B1F2-F87333BEAEDA}">
      <dgm:prSet/>
      <dgm:spPr/>
      <dgm:t>
        <a:bodyPr/>
        <a:lstStyle/>
        <a:p>
          <a:endParaRPr lang="en-US" sz="1800"/>
        </a:p>
      </dgm:t>
    </dgm:pt>
    <dgm:pt modelId="{4C7ADBA3-05DB-F94F-B1C1-6AD416616FC6}" type="sibTrans" cxnId="{2AACBB6E-6C4B-CB42-B1F2-F87333BEAEDA}">
      <dgm:prSet/>
      <dgm:spPr/>
      <dgm:t>
        <a:bodyPr/>
        <a:lstStyle/>
        <a:p>
          <a:endParaRPr lang="en-US" sz="1800"/>
        </a:p>
      </dgm:t>
    </dgm:pt>
    <dgm:pt modelId="{39A15CCD-8FEC-3640-9F0D-F39F1C9A70CC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dirty="0" smtClean="0">
              <a:solidFill>
                <a:srgbClr val="3C3C3B"/>
              </a:solidFill>
            </a:rPr>
            <a:t>JRC</a:t>
          </a:r>
          <a:endParaRPr lang="en-US" sz="800" dirty="0">
            <a:solidFill>
              <a:srgbClr val="3C3C3B"/>
            </a:solidFill>
          </a:endParaRPr>
        </a:p>
      </dgm:t>
    </dgm:pt>
    <dgm:pt modelId="{ABBDFE57-D524-4B40-A6AF-C3F63137BF14}" type="parTrans" cxnId="{0C4EF960-3672-6143-9093-AE09A22D30E2}">
      <dgm:prSet/>
      <dgm:spPr/>
      <dgm:t>
        <a:bodyPr/>
        <a:lstStyle/>
        <a:p>
          <a:endParaRPr lang="en-US" sz="1800"/>
        </a:p>
      </dgm:t>
    </dgm:pt>
    <dgm:pt modelId="{5B5F4D2A-A6E8-B34A-A6C1-62FA7590BBA5}" type="sibTrans" cxnId="{0C4EF960-3672-6143-9093-AE09A22D30E2}">
      <dgm:prSet/>
      <dgm:spPr/>
      <dgm:t>
        <a:bodyPr/>
        <a:lstStyle/>
        <a:p>
          <a:endParaRPr lang="en-US" sz="1800"/>
        </a:p>
      </dgm:t>
    </dgm:pt>
    <dgm:pt modelId="{889F5182-76F7-A34B-9D91-1567AFE95395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900" dirty="0" smtClean="0">
              <a:solidFill>
                <a:schemeClr val="tx1"/>
              </a:solidFill>
            </a:rPr>
            <a:t>European Science Foundation (ESF)</a:t>
          </a:r>
          <a:endParaRPr lang="en-US" sz="900" dirty="0">
            <a:solidFill>
              <a:schemeClr val="tx1"/>
            </a:solidFill>
          </a:endParaRPr>
        </a:p>
      </dgm:t>
    </dgm:pt>
    <dgm:pt modelId="{065C900F-AAAF-6743-A19A-39834130F458}" type="parTrans" cxnId="{139BDA0D-27AF-C848-94BA-72A8F334FF6B}">
      <dgm:prSet/>
      <dgm:spPr/>
      <dgm:t>
        <a:bodyPr/>
        <a:lstStyle/>
        <a:p>
          <a:endParaRPr lang="en-US" sz="1800"/>
        </a:p>
      </dgm:t>
    </dgm:pt>
    <dgm:pt modelId="{8C787A6D-8F17-0E42-BEF8-E88399D14753}" type="sibTrans" cxnId="{139BDA0D-27AF-C848-94BA-72A8F334FF6B}">
      <dgm:prSet/>
      <dgm:spPr/>
      <dgm:t>
        <a:bodyPr/>
        <a:lstStyle/>
        <a:p>
          <a:endParaRPr lang="en-US" sz="1800"/>
        </a:p>
      </dgm:t>
    </dgm:pt>
    <dgm:pt modelId="{768A8BC0-A841-E24D-A744-018978F910BA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u="none" dirty="0" smtClean="0">
              <a:solidFill>
                <a:srgbClr val="3C3C3B"/>
              </a:solidFill>
            </a:rPr>
            <a:t>COST</a:t>
          </a:r>
          <a:endParaRPr lang="en-US" sz="800" u="none" dirty="0">
            <a:solidFill>
              <a:srgbClr val="3C3C3B"/>
            </a:solidFill>
          </a:endParaRPr>
        </a:p>
      </dgm:t>
    </dgm:pt>
    <dgm:pt modelId="{EC87B4CA-0149-4643-A0B6-5DC70E1D831C}" type="parTrans" cxnId="{224A4656-C717-0B4D-BB3F-BC2DF31D11B9}">
      <dgm:prSet/>
      <dgm:spPr/>
      <dgm:t>
        <a:bodyPr/>
        <a:lstStyle/>
        <a:p>
          <a:endParaRPr lang="en-US" sz="1800"/>
        </a:p>
      </dgm:t>
    </dgm:pt>
    <dgm:pt modelId="{CAF410E9-68CE-0F44-A83E-15F3DEE81651}" type="sibTrans" cxnId="{224A4656-C717-0B4D-BB3F-BC2DF31D11B9}">
      <dgm:prSet/>
      <dgm:spPr/>
      <dgm:t>
        <a:bodyPr/>
        <a:lstStyle/>
        <a:p>
          <a:endParaRPr lang="en-US" sz="1800"/>
        </a:p>
      </dgm:t>
    </dgm:pt>
    <dgm:pt modelId="{E9BA88D9-D3CB-2448-9C38-D2F30A0E44CA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900" dirty="0" smtClean="0">
              <a:solidFill>
                <a:schemeClr val="tx1"/>
              </a:solidFill>
            </a:rPr>
            <a:t>Eureka</a:t>
          </a:r>
          <a:endParaRPr lang="en-US" sz="900" dirty="0">
            <a:solidFill>
              <a:schemeClr val="tx1"/>
            </a:solidFill>
          </a:endParaRPr>
        </a:p>
      </dgm:t>
    </dgm:pt>
    <dgm:pt modelId="{AE317D96-7199-F64E-9EDC-9183E17D3AED}" type="parTrans" cxnId="{6A8C3DFB-07CC-4C4D-BBCD-01E8C26A2D98}">
      <dgm:prSet/>
      <dgm:spPr/>
      <dgm:t>
        <a:bodyPr/>
        <a:lstStyle/>
        <a:p>
          <a:endParaRPr lang="en-US" sz="1800"/>
        </a:p>
      </dgm:t>
    </dgm:pt>
    <dgm:pt modelId="{EE2CF7EA-4AED-8949-9FAC-670C81D9BC88}" type="sibTrans" cxnId="{6A8C3DFB-07CC-4C4D-BBCD-01E8C26A2D98}">
      <dgm:prSet/>
      <dgm:spPr/>
      <dgm:t>
        <a:bodyPr/>
        <a:lstStyle/>
        <a:p>
          <a:endParaRPr lang="en-US" sz="1800"/>
        </a:p>
      </dgm:t>
    </dgm:pt>
    <dgm:pt modelId="{E7956121-38A7-6648-9816-0C0D5C48B20E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900" dirty="0" smtClean="0">
              <a:solidFill>
                <a:schemeClr val="tx1"/>
              </a:solidFill>
            </a:rPr>
            <a:t>EIT</a:t>
          </a:r>
          <a:endParaRPr lang="en-US" sz="900" dirty="0">
            <a:solidFill>
              <a:schemeClr val="tx1"/>
            </a:solidFill>
          </a:endParaRPr>
        </a:p>
      </dgm:t>
    </dgm:pt>
    <dgm:pt modelId="{324E076C-FFAA-B949-98DF-EB30CA7F900E}" type="parTrans" cxnId="{3D26131A-BCB2-524D-A620-F7CF11758A61}">
      <dgm:prSet/>
      <dgm:spPr/>
      <dgm:t>
        <a:bodyPr/>
        <a:lstStyle/>
        <a:p>
          <a:endParaRPr lang="en-US" sz="1800"/>
        </a:p>
      </dgm:t>
    </dgm:pt>
    <dgm:pt modelId="{03511E1B-320B-B34C-9869-0EF61EDBA4FD}" type="sibTrans" cxnId="{3D26131A-BCB2-524D-A620-F7CF11758A61}">
      <dgm:prSet/>
      <dgm:spPr/>
      <dgm:t>
        <a:bodyPr/>
        <a:lstStyle/>
        <a:p>
          <a:endParaRPr lang="en-US" sz="1800"/>
        </a:p>
      </dgm:t>
    </dgm:pt>
    <dgm:pt modelId="{2D47B70D-B085-9442-A63D-A244983602A9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dirty="0" smtClean="0">
              <a:solidFill>
                <a:schemeClr val="tx1"/>
              </a:solidFill>
            </a:rPr>
            <a:t>Member states</a:t>
          </a:r>
          <a:endParaRPr lang="en-US" sz="900" dirty="0">
            <a:solidFill>
              <a:schemeClr val="tx1"/>
            </a:solidFill>
          </a:endParaRPr>
        </a:p>
      </dgm:t>
    </dgm:pt>
    <dgm:pt modelId="{6C8C657D-818D-9D44-86AD-A3BDAA1CF87F}" type="parTrans" cxnId="{6F25EAB6-968A-7C46-97DB-BFEE1A9678B4}">
      <dgm:prSet/>
      <dgm:spPr/>
      <dgm:t>
        <a:bodyPr/>
        <a:lstStyle/>
        <a:p>
          <a:endParaRPr lang="en-US" sz="1800"/>
        </a:p>
      </dgm:t>
    </dgm:pt>
    <dgm:pt modelId="{BE4C3CB1-C1E9-9B45-90D3-EE3A3FCBD359}" type="sibTrans" cxnId="{6F25EAB6-968A-7C46-97DB-BFEE1A9678B4}">
      <dgm:prSet/>
      <dgm:spPr/>
      <dgm:t>
        <a:bodyPr/>
        <a:lstStyle/>
        <a:p>
          <a:endParaRPr lang="en-US" sz="1800"/>
        </a:p>
      </dgm:t>
    </dgm:pt>
    <dgm:pt modelId="{01F6A018-E54F-7B48-8CD4-B8189AF212F1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 sz="900" dirty="0" smtClean="0">
              <a:solidFill>
                <a:srgbClr val="3C3C3B"/>
              </a:solidFill>
            </a:rPr>
            <a:t>National programs</a:t>
          </a:r>
          <a:endParaRPr lang="en-US" sz="900" dirty="0">
            <a:solidFill>
              <a:srgbClr val="3C3C3B"/>
            </a:solidFill>
          </a:endParaRPr>
        </a:p>
      </dgm:t>
    </dgm:pt>
    <dgm:pt modelId="{D9989A65-E6FF-4B43-B124-F27466842EA4}" type="parTrans" cxnId="{BCC906FC-DCF2-0949-9AD4-5CAD1535A0B6}">
      <dgm:prSet/>
      <dgm:spPr/>
      <dgm:t>
        <a:bodyPr/>
        <a:lstStyle/>
        <a:p>
          <a:endParaRPr lang="en-US" sz="1800"/>
        </a:p>
      </dgm:t>
    </dgm:pt>
    <dgm:pt modelId="{A23CB2A7-C877-774C-B6E7-025CA5D39CBA}" type="sibTrans" cxnId="{BCC906FC-DCF2-0949-9AD4-5CAD1535A0B6}">
      <dgm:prSet/>
      <dgm:spPr/>
      <dgm:t>
        <a:bodyPr/>
        <a:lstStyle/>
        <a:p>
          <a:endParaRPr lang="en-US" sz="1800"/>
        </a:p>
      </dgm:t>
    </dgm:pt>
    <dgm:pt modelId="{3DD519EF-D060-5C4C-89A3-D4B05F1D29FC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dirty="0" smtClean="0">
              <a:solidFill>
                <a:schemeClr val="tx1"/>
              </a:solidFill>
            </a:rPr>
            <a:t>Associated countries</a:t>
          </a:r>
          <a:endParaRPr lang="en-US" sz="900" dirty="0">
            <a:solidFill>
              <a:schemeClr val="tx1"/>
            </a:solidFill>
          </a:endParaRPr>
        </a:p>
      </dgm:t>
    </dgm:pt>
    <dgm:pt modelId="{0C3A6630-85D9-C649-BFDA-AA0A4F85FC0B}" type="parTrans" cxnId="{645B4EE5-B592-834A-9D0A-544825BB9803}">
      <dgm:prSet/>
      <dgm:spPr/>
      <dgm:t>
        <a:bodyPr/>
        <a:lstStyle/>
        <a:p>
          <a:endParaRPr lang="en-US" sz="1800"/>
        </a:p>
      </dgm:t>
    </dgm:pt>
    <dgm:pt modelId="{1D991CAE-2827-3740-A972-9BCF73D06D6A}" type="sibTrans" cxnId="{645B4EE5-B592-834A-9D0A-544825BB9803}">
      <dgm:prSet/>
      <dgm:spPr/>
      <dgm:t>
        <a:bodyPr/>
        <a:lstStyle/>
        <a:p>
          <a:endParaRPr lang="en-US" sz="1800"/>
        </a:p>
      </dgm:t>
    </dgm:pt>
    <dgm:pt modelId="{B4E430A6-76EF-9C45-B188-853543C5E36A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 sz="900" dirty="0" smtClean="0">
              <a:solidFill>
                <a:srgbClr val="3C3C3B"/>
              </a:solidFill>
            </a:rPr>
            <a:t>National programs</a:t>
          </a:r>
          <a:endParaRPr lang="en-US" sz="900" dirty="0">
            <a:solidFill>
              <a:srgbClr val="3C3C3B"/>
            </a:solidFill>
          </a:endParaRPr>
        </a:p>
      </dgm:t>
    </dgm:pt>
    <dgm:pt modelId="{97DE8D24-89F5-B849-B733-8252DE377775}" type="parTrans" cxnId="{C3B3BF1A-6148-FC45-AB1D-A75ABDD117AE}">
      <dgm:prSet/>
      <dgm:spPr/>
      <dgm:t>
        <a:bodyPr/>
        <a:lstStyle/>
        <a:p>
          <a:endParaRPr lang="en-US" sz="1800"/>
        </a:p>
      </dgm:t>
    </dgm:pt>
    <dgm:pt modelId="{5E858ACD-59E5-FF47-B782-C48596F3ACE6}" type="sibTrans" cxnId="{C3B3BF1A-6148-FC45-AB1D-A75ABDD117AE}">
      <dgm:prSet/>
      <dgm:spPr/>
      <dgm:t>
        <a:bodyPr/>
        <a:lstStyle/>
        <a:p>
          <a:endParaRPr lang="en-US" sz="1800"/>
        </a:p>
      </dgm:t>
    </dgm:pt>
    <dgm:pt modelId="{48CE8297-A194-0C47-817F-BF7B4762FB76}" type="pres">
      <dgm:prSet presAssocID="{45DFADEA-AF71-F246-853F-F171CAB978B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2782A66-C45F-3845-AAA9-D0B67E260DFE}" type="pres">
      <dgm:prSet presAssocID="{9D3DF73D-0C1F-CF4E-84CB-07E6015F8B88}" presName="vertOne" presStyleCnt="0"/>
      <dgm:spPr/>
    </dgm:pt>
    <dgm:pt modelId="{4A7B54C3-73B5-284C-8F6B-D34BA0CDA3D2}" type="pres">
      <dgm:prSet presAssocID="{9D3DF73D-0C1F-CF4E-84CB-07E6015F8B88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AF90D0-A131-274E-AF23-2522ECFDDA6D}" type="pres">
      <dgm:prSet presAssocID="{9D3DF73D-0C1F-CF4E-84CB-07E6015F8B88}" presName="parTransOne" presStyleCnt="0"/>
      <dgm:spPr/>
    </dgm:pt>
    <dgm:pt modelId="{2DDA34CE-6974-E448-984B-135B96F32A25}" type="pres">
      <dgm:prSet presAssocID="{9D3DF73D-0C1F-CF4E-84CB-07E6015F8B88}" presName="horzOne" presStyleCnt="0"/>
      <dgm:spPr/>
    </dgm:pt>
    <dgm:pt modelId="{9F15D4D6-7D4C-814A-B4E3-C6A80D65EAF7}" type="pres">
      <dgm:prSet presAssocID="{BC6E4D32-88E4-4147-817C-F7742B17BAE2}" presName="vertTwo" presStyleCnt="0"/>
      <dgm:spPr/>
    </dgm:pt>
    <dgm:pt modelId="{C159137B-3A65-0E44-8610-84B99126F970}" type="pres">
      <dgm:prSet presAssocID="{BC6E4D32-88E4-4147-817C-F7742B17BAE2}" presName="txTwo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65A5B4-91C5-334F-BBAB-92B067442554}" type="pres">
      <dgm:prSet presAssocID="{BC6E4D32-88E4-4147-817C-F7742B17BAE2}" presName="parTransTwo" presStyleCnt="0"/>
      <dgm:spPr/>
    </dgm:pt>
    <dgm:pt modelId="{8394B1E7-516F-D64B-9795-2D2A7165E367}" type="pres">
      <dgm:prSet presAssocID="{BC6E4D32-88E4-4147-817C-F7742B17BAE2}" presName="horzTwo" presStyleCnt="0"/>
      <dgm:spPr/>
    </dgm:pt>
    <dgm:pt modelId="{0FF25C74-8E1F-234B-A2F3-E158C330CF88}" type="pres">
      <dgm:prSet presAssocID="{E984AC46-8004-0649-9166-2F2A317D4F55}" presName="vertThree" presStyleCnt="0"/>
      <dgm:spPr/>
    </dgm:pt>
    <dgm:pt modelId="{E2F85001-BD00-8346-86C8-77B1BBB8BCF9}" type="pres">
      <dgm:prSet presAssocID="{E984AC46-8004-0649-9166-2F2A317D4F55}" presName="txThree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B451BA-00CB-BC43-95A9-7E257DD4F3D7}" type="pres">
      <dgm:prSet presAssocID="{E984AC46-8004-0649-9166-2F2A317D4F55}" presName="parTransThree" presStyleCnt="0"/>
      <dgm:spPr/>
    </dgm:pt>
    <dgm:pt modelId="{54997F48-816D-0249-BB77-36AA4AB2B88C}" type="pres">
      <dgm:prSet presAssocID="{E984AC46-8004-0649-9166-2F2A317D4F55}" presName="horzThree" presStyleCnt="0"/>
      <dgm:spPr/>
    </dgm:pt>
    <dgm:pt modelId="{88FAEACA-2A16-3349-B539-650566DF6089}" type="pres">
      <dgm:prSet presAssocID="{A8597826-7D91-084E-ABE7-21DBE260EB07}" presName="vertFour" presStyleCnt="0">
        <dgm:presLayoutVars>
          <dgm:chPref val="3"/>
        </dgm:presLayoutVars>
      </dgm:prSet>
      <dgm:spPr/>
    </dgm:pt>
    <dgm:pt modelId="{3160601F-DB55-EB44-8283-9A7CD9DE2578}" type="pres">
      <dgm:prSet presAssocID="{A8597826-7D91-084E-ABE7-21DBE260EB07}" presName="txFour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2C9F3C-C529-3C49-B227-4721FD50EDA2}" type="pres">
      <dgm:prSet presAssocID="{A8597826-7D91-084E-ABE7-21DBE260EB07}" presName="horzFour" presStyleCnt="0"/>
      <dgm:spPr/>
    </dgm:pt>
    <dgm:pt modelId="{AB405206-F748-674E-8A08-910C98DA78D5}" type="pres">
      <dgm:prSet presAssocID="{18E61E9C-FAC7-844B-961A-E18980A6934C}" presName="sibSpaceThree" presStyleCnt="0"/>
      <dgm:spPr/>
    </dgm:pt>
    <dgm:pt modelId="{0A4C949A-B91A-3844-8D96-BA0A545E07EC}" type="pres">
      <dgm:prSet presAssocID="{04213D96-0AAA-484F-B28D-D7481CC3018C}" presName="vertThree" presStyleCnt="0"/>
      <dgm:spPr/>
    </dgm:pt>
    <dgm:pt modelId="{F726F666-DBB6-0A44-A3EC-5B5B3EC9FD6C}" type="pres">
      <dgm:prSet presAssocID="{04213D96-0AAA-484F-B28D-D7481CC3018C}" presName="txThree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6E7D3C-15A5-6B4A-ACE2-A70A5FE755E0}" type="pres">
      <dgm:prSet presAssocID="{04213D96-0AAA-484F-B28D-D7481CC3018C}" presName="parTransThree" presStyleCnt="0"/>
      <dgm:spPr/>
    </dgm:pt>
    <dgm:pt modelId="{FC4DA9E0-8902-C547-836D-D693794651E8}" type="pres">
      <dgm:prSet presAssocID="{04213D96-0AAA-484F-B28D-D7481CC3018C}" presName="horzThree" presStyleCnt="0"/>
      <dgm:spPr/>
    </dgm:pt>
    <dgm:pt modelId="{11BD6D66-23A7-6441-8C5E-DB94A677F0F2}" type="pres">
      <dgm:prSet presAssocID="{6E57F283-C0EA-3B47-A842-4696D45FC290}" presName="vertFour" presStyleCnt="0">
        <dgm:presLayoutVars>
          <dgm:chPref val="3"/>
        </dgm:presLayoutVars>
      </dgm:prSet>
      <dgm:spPr/>
    </dgm:pt>
    <dgm:pt modelId="{ECF4EFFB-47BE-0B43-BA48-3454B2FD81DA}" type="pres">
      <dgm:prSet presAssocID="{6E57F283-C0EA-3B47-A842-4696D45FC290}" presName="txFour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AFAADC-2BBC-FD4A-80D4-6B0DABF476CD}" type="pres">
      <dgm:prSet presAssocID="{6E57F283-C0EA-3B47-A842-4696D45FC290}" presName="horzFour" presStyleCnt="0"/>
      <dgm:spPr/>
    </dgm:pt>
    <dgm:pt modelId="{9F962967-90BF-C044-A82A-068E26BD15B3}" type="pres">
      <dgm:prSet presAssocID="{7BD95B8E-3045-A649-BB7F-00F742DED4BC}" presName="sibSpaceThree" presStyleCnt="0"/>
      <dgm:spPr/>
    </dgm:pt>
    <dgm:pt modelId="{2EFAAF35-3879-A440-AB77-1CA50A13385D}" type="pres">
      <dgm:prSet presAssocID="{A498210A-CA8D-424B-A68B-D38C7298B01C}" presName="vertThree" presStyleCnt="0"/>
      <dgm:spPr/>
    </dgm:pt>
    <dgm:pt modelId="{A18FFBB5-6176-C245-8D58-926F763BE5D7}" type="pres">
      <dgm:prSet presAssocID="{A498210A-CA8D-424B-A68B-D38C7298B01C}" presName="txThree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BCEBEE-F6BB-E942-AAF0-2AD4C91CB39E}" type="pres">
      <dgm:prSet presAssocID="{A498210A-CA8D-424B-A68B-D38C7298B01C}" presName="parTransThree" presStyleCnt="0"/>
      <dgm:spPr/>
    </dgm:pt>
    <dgm:pt modelId="{D9175E3D-0C66-934A-9D89-86F4472AA311}" type="pres">
      <dgm:prSet presAssocID="{A498210A-CA8D-424B-A68B-D38C7298B01C}" presName="horzThree" presStyleCnt="0"/>
      <dgm:spPr/>
    </dgm:pt>
    <dgm:pt modelId="{7A13819E-2CDD-7249-8E87-C882E54C9742}" type="pres">
      <dgm:prSet presAssocID="{F1C40D92-436C-294E-830E-29C5C8BFC004}" presName="vertFour" presStyleCnt="0">
        <dgm:presLayoutVars>
          <dgm:chPref val="3"/>
        </dgm:presLayoutVars>
      </dgm:prSet>
      <dgm:spPr/>
    </dgm:pt>
    <dgm:pt modelId="{59ECC776-D1CD-F14C-9665-49A81592BC1E}" type="pres">
      <dgm:prSet presAssocID="{F1C40D92-436C-294E-830E-29C5C8BFC004}" presName="txFour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E53E9E-7B9C-C443-95B9-286697EA32C3}" type="pres">
      <dgm:prSet presAssocID="{F1C40D92-436C-294E-830E-29C5C8BFC004}" presName="horzFour" presStyleCnt="0"/>
      <dgm:spPr/>
    </dgm:pt>
    <dgm:pt modelId="{FA9D96BF-916A-FB46-AFD3-073FB50A7EF5}" type="pres">
      <dgm:prSet presAssocID="{89A1B570-4F76-A44B-9D37-7AA018254CA3}" presName="sibSpaceThree" presStyleCnt="0"/>
      <dgm:spPr/>
    </dgm:pt>
    <dgm:pt modelId="{C62DFED7-939E-E844-AF72-ACA7A069F177}" type="pres">
      <dgm:prSet presAssocID="{99FD9411-349B-1843-865F-D66B4A2A5C36}" presName="vertThree" presStyleCnt="0"/>
      <dgm:spPr/>
    </dgm:pt>
    <dgm:pt modelId="{54ABBC12-3166-A948-A99B-1839A33105CF}" type="pres">
      <dgm:prSet presAssocID="{99FD9411-349B-1843-865F-D66B4A2A5C36}" presName="txThree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800157-3FC6-9942-BFC1-5987A614D736}" type="pres">
      <dgm:prSet presAssocID="{99FD9411-349B-1843-865F-D66B4A2A5C36}" presName="horzThree" presStyleCnt="0"/>
      <dgm:spPr/>
    </dgm:pt>
    <dgm:pt modelId="{9261DBA2-5F8C-BD48-A58B-8E855310E309}" type="pres">
      <dgm:prSet presAssocID="{B5313C6C-D90D-3146-9A58-A82A4EBBBE83}" presName="sibSpaceThree" presStyleCnt="0"/>
      <dgm:spPr/>
    </dgm:pt>
    <dgm:pt modelId="{474D1E37-AF14-EB46-8913-4012068E9AB3}" type="pres">
      <dgm:prSet presAssocID="{67F71911-7F39-044D-BAE7-46A35FAF54F2}" presName="vertThree" presStyleCnt="0"/>
      <dgm:spPr/>
    </dgm:pt>
    <dgm:pt modelId="{779CFBC6-7C9E-8C43-B2D5-2A116E389E56}" type="pres">
      <dgm:prSet presAssocID="{67F71911-7F39-044D-BAE7-46A35FAF54F2}" presName="txThree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3896E6-BB70-364B-8C24-771D254F97E4}" type="pres">
      <dgm:prSet presAssocID="{67F71911-7F39-044D-BAE7-46A35FAF54F2}" presName="horzThree" presStyleCnt="0"/>
      <dgm:spPr/>
    </dgm:pt>
    <dgm:pt modelId="{9B5248D2-D710-6F49-A2E4-1772EC78CF51}" type="pres">
      <dgm:prSet presAssocID="{4C7ADBA3-05DB-F94F-B1C1-6AD416616FC6}" presName="sibSpaceThree" presStyleCnt="0"/>
      <dgm:spPr/>
    </dgm:pt>
    <dgm:pt modelId="{25152FD3-92E3-C143-AF2B-033E9D883C6F}" type="pres">
      <dgm:prSet presAssocID="{39A15CCD-8FEC-3640-9F0D-F39F1C9A70CC}" presName="vertThree" presStyleCnt="0"/>
      <dgm:spPr/>
    </dgm:pt>
    <dgm:pt modelId="{73A4DC31-E3AC-A64E-8D36-51B16D27F8F4}" type="pres">
      <dgm:prSet presAssocID="{39A15CCD-8FEC-3640-9F0D-F39F1C9A70CC}" presName="txThree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9F61C6-BDF2-7648-AD6A-E5A594B26992}" type="pres">
      <dgm:prSet presAssocID="{39A15CCD-8FEC-3640-9F0D-F39F1C9A70CC}" presName="horzThree" presStyleCnt="0"/>
      <dgm:spPr/>
    </dgm:pt>
    <dgm:pt modelId="{6F86BC92-4E2F-2F47-AA3A-D418B8CC3D26}" type="pres">
      <dgm:prSet presAssocID="{0054EC07-75CB-3A45-990F-01FF216A7AF8}" presName="sibSpaceTwo" presStyleCnt="0"/>
      <dgm:spPr/>
    </dgm:pt>
    <dgm:pt modelId="{BE6682C2-FD44-0C45-AF64-92DEB35AFA15}" type="pres">
      <dgm:prSet presAssocID="{889F5182-76F7-A34B-9D91-1567AFE95395}" presName="vertTwo" presStyleCnt="0"/>
      <dgm:spPr/>
    </dgm:pt>
    <dgm:pt modelId="{EC76F74E-BE8F-D145-96DD-2ACAF1691D02}" type="pres">
      <dgm:prSet presAssocID="{889F5182-76F7-A34B-9D91-1567AFE95395}" presName="txTwo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156290-55BC-6F43-B966-916B79A2E511}" type="pres">
      <dgm:prSet presAssocID="{889F5182-76F7-A34B-9D91-1567AFE95395}" presName="parTransTwo" presStyleCnt="0"/>
      <dgm:spPr/>
    </dgm:pt>
    <dgm:pt modelId="{79C864E8-4939-534B-A71B-BB5F4409FE25}" type="pres">
      <dgm:prSet presAssocID="{889F5182-76F7-A34B-9D91-1567AFE95395}" presName="horzTwo" presStyleCnt="0"/>
      <dgm:spPr/>
    </dgm:pt>
    <dgm:pt modelId="{B6FEA406-1E3F-8346-BB66-0EDAA420DA0A}" type="pres">
      <dgm:prSet presAssocID="{768A8BC0-A841-E24D-A744-018978F910BA}" presName="vertThree" presStyleCnt="0"/>
      <dgm:spPr/>
    </dgm:pt>
    <dgm:pt modelId="{5FB6ECBD-04C7-4E44-96EA-6D79A1F79D00}" type="pres">
      <dgm:prSet presAssocID="{768A8BC0-A841-E24D-A744-018978F910BA}" presName="txThree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66EACD-F4B4-6945-93CA-FA5522D3FBF6}" type="pres">
      <dgm:prSet presAssocID="{768A8BC0-A841-E24D-A744-018978F910BA}" presName="horzThree" presStyleCnt="0"/>
      <dgm:spPr/>
    </dgm:pt>
    <dgm:pt modelId="{573859AF-E3AF-B545-AEEA-DAC630004EA1}" type="pres">
      <dgm:prSet presAssocID="{8C787A6D-8F17-0E42-BEF8-E88399D14753}" presName="sibSpaceTwo" presStyleCnt="0"/>
      <dgm:spPr/>
    </dgm:pt>
    <dgm:pt modelId="{E56E9830-1BFE-8041-8DCA-C01C156A7405}" type="pres">
      <dgm:prSet presAssocID="{E9BA88D9-D3CB-2448-9C38-D2F30A0E44CA}" presName="vertTwo" presStyleCnt="0"/>
      <dgm:spPr/>
    </dgm:pt>
    <dgm:pt modelId="{AF90348D-FF42-BF45-898A-3CC90B24195C}" type="pres">
      <dgm:prSet presAssocID="{E9BA88D9-D3CB-2448-9C38-D2F30A0E44CA}" presName="txTwo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90E4A9-90C2-4342-AE25-E9A837B093A5}" type="pres">
      <dgm:prSet presAssocID="{E9BA88D9-D3CB-2448-9C38-D2F30A0E44CA}" presName="horzTwo" presStyleCnt="0"/>
      <dgm:spPr/>
    </dgm:pt>
    <dgm:pt modelId="{5D75642C-8AAB-F24A-A738-7B5FEDEB1E65}" type="pres">
      <dgm:prSet presAssocID="{EE2CF7EA-4AED-8949-9FAC-670C81D9BC88}" presName="sibSpaceTwo" presStyleCnt="0"/>
      <dgm:spPr/>
    </dgm:pt>
    <dgm:pt modelId="{8C53E641-A504-CB42-BC14-5624DBF286F0}" type="pres">
      <dgm:prSet presAssocID="{E7956121-38A7-6648-9816-0C0D5C48B20E}" presName="vertTwo" presStyleCnt="0"/>
      <dgm:spPr/>
    </dgm:pt>
    <dgm:pt modelId="{ED3695AF-3CBD-CF4F-8AF0-AFF21EDB0FD0}" type="pres">
      <dgm:prSet presAssocID="{E7956121-38A7-6648-9816-0C0D5C48B20E}" presName="txTwo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FE49B4-B088-3D44-A37F-57640C19899C}" type="pres">
      <dgm:prSet presAssocID="{E7956121-38A7-6648-9816-0C0D5C48B20E}" presName="horzTwo" presStyleCnt="0"/>
      <dgm:spPr/>
    </dgm:pt>
    <dgm:pt modelId="{6F5DF50C-BE5A-354A-8D1B-679CA2DD1B3B}" type="pres">
      <dgm:prSet presAssocID="{5867E842-D271-0E44-866A-338F07807D64}" presName="sibSpaceOne" presStyleCnt="0"/>
      <dgm:spPr/>
    </dgm:pt>
    <dgm:pt modelId="{FC04813B-5087-FE41-96C6-A165CD061C36}" type="pres">
      <dgm:prSet presAssocID="{2D47B70D-B085-9442-A63D-A244983602A9}" presName="vertOne" presStyleCnt="0"/>
      <dgm:spPr/>
    </dgm:pt>
    <dgm:pt modelId="{93E6A7F3-A398-7347-AFC4-159C510CFA26}" type="pres">
      <dgm:prSet presAssocID="{2D47B70D-B085-9442-A63D-A244983602A9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65BAD9-CA0E-C540-ACE8-B243A5398AAD}" type="pres">
      <dgm:prSet presAssocID="{2D47B70D-B085-9442-A63D-A244983602A9}" presName="parTransOne" presStyleCnt="0"/>
      <dgm:spPr/>
    </dgm:pt>
    <dgm:pt modelId="{BD638F5F-CC59-B24B-B0D0-BCEA2C833176}" type="pres">
      <dgm:prSet presAssocID="{2D47B70D-B085-9442-A63D-A244983602A9}" presName="horzOne" presStyleCnt="0"/>
      <dgm:spPr/>
    </dgm:pt>
    <dgm:pt modelId="{42A2C2DC-717B-1047-931A-AA366C397BF4}" type="pres">
      <dgm:prSet presAssocID="{01F6A018-E54F-7B48-8CD4-B8189AF212F1}" presName="vertTwo" presStyleCnt="0"/>
      <dgm:spPr/>
    </dgm:pt>
    <dgm:pt modelId="{2DC302EF-5A83-4749-AD34-5DC97EE2CC9A}" type="pres">
      <dgm:prSet presAssocID="{01F6A018-E54F-7B48-8CD4-B8189AF212F1}" presName="txTwo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5D3C08-5016-7345-B11A-E15DC175F5E3}" type="pres">
      <dgm:prSet presAssocID="{01F6A018-E54F-7B48-8CD4-B8189AF212F1}" presName="horzTwo" presStyleCnt="0"/>
      <dgm:spPr/>
    </dgm:pt>
    <dgm:pt modelId="{BF063827-460A-FC4E-B29D-6954E24E5F9D}" type="pres">
      <dgm:prSet presAssocID="{BE4C3CB1-C1E9-9B45-90D3-EE3A3FCBD359}" presName="sibSpaceOne" presStyleCnt="0"/>
      <dgm:spPr/>
    </dgm:pt>
    <dgm:pt modelId="{C14DF8BA-5EAF-EE4A-BCDB-293915B67EC2}" type="pres">
      <dgm:prSet presAssocID="{3DD519EF-D060-5C4C-89A3-D4B05F1D29FC}" presName="vertOne" presStyleCnt="0"/>
      <dgm:spPr/>
    </dgm:pt>
    <dgm:pt modelId="{12C0CD98-2AC9-D049-AE72-53C3C1D85E0B}" type="pres">
      <dgm:prSet presAssocID="{3DD519EF-D060-5C4C-89A3-D4B05F1D29FC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3C57A2-A357-F04D-8779-ECE5C5D78F6D}" type="pres">
      <dgm:prSet presAssocID="{3DD519EF-D060-5C4C-89A3-D4B05F1D29FC}" presName="parTransOne" presStyleCnt="0"/>
      <dgm:spPr/>
    </dgm:pt>
    <dgm:pt modelId="{4C225414-ADE4-8C45-B8E8-52C76ED5B6CB}" type="pres">
      <dgm:prSet presAssocID="{3DD519EF-D060-5C4C-89A3-D4B05F1D29FC}" presName="horzOne" presStyleCnt="0"/>
      <dgm:spPr/>
    </dgm:pt>
    <dgm:pt modelId="{E4FE070D-EAFB-8746-8994-0C4371D5355B}" type="pres">
      <dgm:prSet presAssocID="{B4E430A6-76EF-9C45-B188-853543C5E36A}" presName="vertTwo" presStyleCnt="0"/>
      <dgm:spPr/>
    </dgm:pt>
    <dgm:pt modelId="{2DD27234-4FFF-DA42-B1BD-A93CB8C85C55}" type="pres">
      <dgm:prSet presAssocID="{B4E430A6-76EF-9C45-B188-853543C5E36A}" presName="txTwo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B77FA0-CBD2-7A42-BD91-23C6C83DFFE5}" type="pres">
      <dgm:prSet presAssocID="{B4E430A6-76EF-9C45-B188-853543C5E36A}" presName="horzTwo" presStyleCnt="0"/>
      <dgm:spPr/>
    </dgm:pt>
  </dgm:ptLst>
  <dgm:cxnLst>
    <dgm:cxn modelId="{73C49716-53F5-9E46-B1BD-75AB8064BA73}" srcId="{BC6E4D32-88E4-4147-817C-F7742B17BAE2}" destId="{99FD9411-349B-1843-865F-D66B4A2A5C36}" srcOrd="3" destOrd="0" parTransId="{CC9C1BB5-9083-D643-98E5-6F9091524FDD}" sibTransId="{B5313C6C-D90D-3146-9A58-A82A4EBBBE83}"/>
    <dgm:cxn modelId="{DF45D4AA-5168-5347-86A3-032D7FCC333F}" srcId="{A498210A-CA8D-424B-A68B-D38C7298B01C}" destId="{F1C40D92-436C-294E-830E-29C5C8BFC004}" srcOrd="0" destOrd="0" parTransId="{74A15A26-880D-614F-8A5B-196CDB4610A7}" sibTransId="{B672494F-DACA-4A44-A8DD-09D6C629E1A2}"/>
    <dgm:cxn modelId="{F365B3C1-452D-714A-BE40-FFE650394F4B}" srcId="{E984AC46-8004-0649-9166-2F2A317D4F55}" destId="{A8597826-7D91-084E-ABE7-21DBE260EB07}" srcOrd="0" destOrd="0" parTransId="{8E2FA415-A94B-F746-97C8-E659C9908C49}" sibTransId="{72B8F23B-3ADF-4E43-B8A5-CFBD91F1209D}"/>
    <dgm:cxn modelId="{645B4EE5-B592-834A-9D0A-544825BB9803}" srcId="{45DFADEA-AF71-F246-853F-F171CAB978B0}" destId="{3DD519EF-D060-5C4C-89A3-D4B05F1D29FC}" srcOrd="2" destOrd="0" parTransId="{0C3A6630-85D9-C649-BFDA-AA0A4F85FC0B}" sibTransId="{1D991CAE-2827-3740-A972-9BCF73D06D6A}"/>
    <dgm:cxn modelId="{FFB18145-6473-7543-92DA-B62B2A214D46}" type="presOf" srcId="{04213D96-0AAA-484F-B28D-D7481CC3018C}" destId="{F726F666-DBB6-0A44-A3EC-5B5B3EC9FD6C}" srcOrd="0" destOrd="0" presId="urn:microsoft.com/office/officeart/2005/8/layout/hierarchy4"/>
    <dgm:cxn modelId="{6F25EAB6-968A-7C46-97DB-BFEE1A9678B4}" srcId="{45DFADEA-AF71-F246-853F-F171CAB978B0}" destId="{2D47B70D-B085-9442-A63D-A244983602A9}" srcOrd="1" destOrd="0" parTransId="{6C8C657D-818D-9D44-86AD-A3BDAA1CF87F}" sibTransId="{BE4C3CB1-C1E9-9B45-90D3-EE3A3FCBD359}"/>
    <dgm:cxn modelId="{8D4FE061-06D3-344A-8AB8-5564835D168E}" type="presOf" srcId="{9D3DF73D-0C1F-CF4E-84CB-07E6015F8B88}" destId="{4A7B54C3-73B5-284C-8F6B-D34BA0CDA3D2}" srcOrd="0" destOrd="0" presId="urn:microsoft.com/office/officeart/2005/8/layout/hierarchy4"/>
    <dgm:cxn modelId="{4866B781-CE02-F744-B5BE-3D90046F3649}" type="presOf" srcId="{768A8BC0-A841-E24D-A744-018978F910BA}" destId="{5FB6ECBD-04C7-4E44-96EA-6D79A1F79D00}" srcOrd="0" destOrd="0" presId="urn:microsoft.com/office/officeart/2005/8/layout/hierarchy4"/>
    <dgm:cxn modelId="{224A4656-C717-0B4D-BB3F-BC2DF31D11B9}" srcId="{889F5182-76F7-A34B-9D91-1567AFE95395}" destId="{768A8BC0-A841-E24D-A744-018978F910BA}" srcOrd="0" destOrd="0" parTransId="{EC87B4CA-0149-4643-A0B6-5DC70E1D831C}" sibTransId="{CAF410E9-68CE-0F44-A83E-15F3DEE81651}"/>
    <dgm:cxn modelId="{BF049732-41AF-D146-B220-CF0440F27E33}" type="presOf" srcId="{01F6A018-E54F-7B48-8CD4-B8189AF212F1}" destId="{2DC302EF-5A83-4749-AD34-5DC97EE2CC9A}" srcOrd="0" destOrd="0" presId="urn:microsoft.com/office/officeart/2005/8/layout/hierarchy4"/>
    <dgm:cxn modelId="{4AD5C855-5802-CE4E-B33F-1E75D934E06C}" type="presOf" srcId="{3DD519EF-D060-5C4C-89A3-D4B05F1D29FC}" destId="{12C0CD98-2AC9-D049-AE72-53C3C1D85E0B}" srcOrd="0" destOrd="0" presId="urn:microsoft.com/office/officeart/2005/8/layout/hierarchy4"/>
    <dgm:cxn modelId="{3D26131A-BCB2-524D-A620-F7CF11758A61}" srcId="{9D3DF73D-0C1F-CF4E-84CB-07E6015F8B88}" destId="{E7956121-38A7-6648-9816-0C0D5C48B20E}" srcOrd="3" destOrd="0" parTransId="{324E076C-FFAA-B949-98DF-EB30CA7F900E}" sibTransId="{03511E1B-320B-B34C-9869-0EF61EDBA4FD}"/>
    <dgm:cxn modelId="{2AACBB6E-6C4B-CB42-B1F2-F87333BEAEDA}" srcId="{BC6E4D32-88E4-4147-817C-F7742B17BAE2}" destId="{67F71911-7F39-044D-BAE7-46A35FAF54F2}" srcOrd="4" destOrd="0" parTransId="{4724FB3E-8667-6E47-944C-CA8A2581FCFC}" sibTransId="{4C7ADBA3-05DB-F94F-B1C1-6AD416616FC6}"/>
    <dgm:cxn modelId="{C3B3BF1A-6148-FC45-AB1D-A75ABDD117AE}" srcId="{3DD519EF-D060-5C4C-89A3-D4B05F1D29FC}" destId="{B4E430A6-76EF-9C45-B188-853543C5E36A}" srcOrd="0" destOrd="0" parTransId="{97DE8D24-89F5-B849-B733-8252DE377775}" sibTransId="{5E858ACD-59E5-FF47-B782-C48596F3ACE6}"/>
    <dgm:cxn modelId="{1B741F51-226D-4548-B0CC-1B58CF9AAEE8}" type="presOf" srcId="{E984AC46-8004-0649-9166-2F2A317D4F55}" destId="{E2F85001-BD00-8346-86C8-77B1BBB8BCF9}" srcOrd="0" destOrd="0" presId="urn:microsoft.com/office/officeart/2005/8/layout/hierarchy4"/>
    <dgm:cxn modelId="{E13C635E-CD11-5C44-8EB9-E905F47C69B2}" srcId="{BC6E4D32-88E4-4147-817C-F7742B17BAE2}" destId="{E984AC46-8004-0649-9166-2F2A317D4F55}" srcOrd="0" destOrd="0" parTransId="{E2702A9D-2D6A-A948-8475-771C1C852E92}" sibTransId="{18E61E9C-FAC7-844B-961A-E18980A6934C}"/>
    <dgm:cxn modelId="{D5A7888B-FA67-8744-9A6F-FCAC3DA5FF15}" type="presOf" srcId="{F1C40D92-436C-294E-830E-29C5C8BFC004}" destId="{59ECC776-D1CD-F14C-9665-49A81592BC1E}" srcOrd="0" destOrd="0" presId="urn:microsoft.com/office/officeart/2005/8/layout/hierarchy4"/>
    <dgm:cxn modelId="{0C4EF960-3672-6143-9093-AE09A22D30E2}" srcId="{BC6E4D32-88E4-4147-817C-F7742B17BAE2}" destId="{39A15CCD-8FEC-3640-9F0D-F39F1C9A70CC}" srcOrd="5" destOrd="0" parTransId="{ABBDFE57-D524-4B40-A6AF-C3F63137BF14}" sibTransId="{5B5F4D2A-A6E8-B34A-A6C1-62FA7590BBA5}"/>
    <dgm:cxn modelId="{14661BE1-0B62-3446-BEDC-07F82A993A16}" type="presOf" srcId="{E7956121-38A7-6648-9816-0C0D5C48B20E}" destId="{ED3695AF-3CBD-CF4F-8AF0-AFF21EDB0FD0}" srcOrd="0" destOrd="0" presId="urn:microsoft.com/office/officeart/2005/8/layout/hierarchy4"/>
    <dgm:cxn modelId="{0D49BEE2-DC3E-184A-9BF0-165943A7DAC6}" type="presOf" srcId="{99FD9411-349B-1843-865F-D66B4A2A5C36}" destId="{54ABBC12-3166-A948-A99B-1839A33105CF}" srcOrd="0" destOrd="0" presId="urn:microsoft.com/office/officeart/2005/8/layout/hierarchy4"/>
    <dgm:cxn modelId="{A758A163-CE07-5549-942D-676C640AC0F7}" type="presOf" srcId="{B4E430A6-76EF-9C45-B188-853543C5E36A}" destId="{2DD27234-4FFF-DA42-B1BD-A93CB8C85C55}" srcOrd="0" destOrd="0" presId="urn:microsoft.com/office/officeart/2005/8/layout/hierarchy4"/>
    <dgm:cxn modelId="{E57AF0CF-ADCC-DE49-AA64-B57C84B75DC4}" type="presOf" srcId="{A498210A-CA8D-424B-A68B-D38C7298B01C}" destId="{A18FFBB5-6176-C245-8D58-926F763BE5D7}" srcOrd="0" destOrd="0" presId="urn:microsoft.com/office/officeart/2005/8/layout/hierarchy4"/>
    <dgm:cxn modelId="{4B3EAE24-2B6A-8649-A83C-17630F7210F4}" type="presOf" srcId="{2D47B70D-B085-9442-A63D-A244983602A9}" destId="{93E6A7F3-A398-7347-AFC4-159C510CFA26}" srcOrd="0" destOrd="0" presId="urn:microsoft.com/office/officeart/2005/8/layout/hierarchy4"/>
    <dgm:cxn modelId="{7D0D2164-B2B3-4046-8C32-79DB5BF329A2}" type="presOf" srcId="{A8597826-7D91-084E-ABE7-21DBE260EB07}" destId="{3160601F-DB55-EB44-8283-9A7CD9DE2578}" srcOrd="0" destOrd="0" presId="urn:microsoft.com/office/officeart/2005/8/layout/hierarchy4"/>
    <dgm:cxn modelId="{963E447B-8B2F-E54B-8186-B832F6524D0A}" type="presOf" srcId="{39A15CCD-8FEC-3640-9F0D-F39F1C9A70CC}" destId="{73A4DC31-E3AC-A64E-8D36-51B16D27F8F4}" srcOrd="0" destOrd="0" presId="urn:microsoft.com/office/officeart/2005/8/layout/hierarchy4"/>
    <dgm:cxn modelId="{4AACF961-F7A1-1546-A8CD-8CA50666D2F7}" srcId="{9D3DF73D-0C1F-CF4E-84CB-07E6015F8B88}" destId="{BC6E4D32-88E4-4147-817C-F7742B17BAE2}" srcOrd="0" destOrd="0" parTransId="{0E65A249-E57C-4244-A929-C95E9798F1C6}" sibTransId="{0054EC07-75CB-3A45-990F-01FF216A7AF8}"/>
    <dgm:cxn modelId="{BCC906FC-DCF2-0949-9AD4-5CAD1535A0B6}" srcId="{2D47B70D-B085-9442-A63D-A244983602A9}" destId="{01F6A018-E54F-7B48-8CD4-B8189AF212F1}" srcOrd="0" destOrd="0" parTransId="{D9989A65-E6FF-4B43-B124-F27466842EA4}" sibTransId="{A23CB2A7-C877-774C-B6E7-025CA5D39CBA}"/>
    <dgm:cxn modelId="{88BA7ED7-B368-434D-B41B-08379EC52BB6}" srcId="{45DFADEA-AF71-F246-853F-F171CAB978B0}" destId="{9D3DF73D-0C1F-CF4E-84CB-07E6015F8B88}" srcOrd="0" destOrd="0" parTransId="{6190FE28-EFCA-6242-8A48-E6C31C67C5B9}" sibTransId="{5867E842-D271-0E44-866A-338F07807D64}"/>
    <dgm:cxn modelId="{139BDA0D-27AF-C848-94BA-72A8F334FF6B}" srcId="{9D3DF73D-0C1F-CF4E-84CB-07E6015F8B88}" destId="{889F5182-76F7-A34B-9D91-1567AFE95395}" srcOrd="1" destOrd="0" parTransId="{065C900F-AAAF-6743-A19A-39834130F458}" sibTransId="{8C787A6D-8F17-0E42-BEF8-E88399D14753}"/>
    <dgm:cxn modelId="{D8686BA0-621B-E64A-83CF-86B7A4EA533E}" srcId="{BC6E4D32-88E4-4147-817C-F7742B17BAE2}" destId="{04213D96-0AAA-484F-B28D-D7481CC3018C}" srcOrd="1" destOrd="0" parTransId="{C4E40EE0-EB59-E840-BCC4-627894C0BED5}" sibTransId="{7BD95B8E-3045-A649-BB7F-00F742DED4BC}"/>
    <dgm:cxn modelId="{C27C5032-882A-CC4B-B145-103759BB25F7}" type="presOf" srcId="{E9BA88D9-D3CB-2448-9C38-D2F30A0E44CA}" destId="{AF90348D-FF42-BF45-898A-3CC90B24195C}" srcOrd="0" destOrd="0" presId="urn:microsoft.com/office/officeart/2005/8/layout/hierarchy4"/>
    <dgm:cxn modelId="{6A8C3DFB-07CC-4C4D-BBCD-01E8C26A2D98}" srcId="{9D3DF73D-0C1F-CF4E-84CB-07E6015F8B88}" destId="{E9BA88D9-D3CB-2448-9C38-D2F30A0E44CA}" srcOrd="2" destOrd="0" parTransId="{AE317D96-7199-F64E-9EDC-9183E17D3AED}" sibTransId="{EE2CF7EA-4AED-8949-9FAC-670C81D9BC88}"/>
    <dgm:cxn modelId="{44339621-0C0C-5446-A27B-22D2C5D335EF}" type="presOf" srcId="{6E57F283-C0EA-3B47-A842-4696D45FC290}" destId="{ECF4EFFB-47BE-0B43-BA48-3454B2FD81DA}" srcOrd="0" destOrd="0" presId="urn:microsoft.com/office/officeart/2005/8/layout/hierarchy4"/>
    <dgm:cxn modelId="{36202CCC-CCEB-5B48-850C-77033DDD8321}" srcId="{BC6E4D32-88E4-4147-817C-F7742B17BAE2}" destId="{A498210A-CA8D-424B-A68B-D38C7298B01C}" srcOrd="2" destOrd="0" parTransId="{9BC5C22E-C174-0E4C-8FDA-50C236D11AB0}" sibTransId="{89A1B570-4F76-A44B-9D37-7AA018254CA3}"/>
    <dgm:cxn modelId="{B19C164B-D8BB-C046-B677-F2241BB80606}" type="presOf" srcId="{BC6E4D32-88E4-4147-817C-F7742B17BAE2}" destId="{C159137B-3A65-0E44-8610-84B99126F970}" srcOrd="0" destOrd="0" presId="urn:microsoft.com/office/officeart/2005/8/layout/hierarchy4"/>
    <dgm:cxn modelId="{6BC157D5-759D-4E45-90E1-51BA6C6E13F1}" type="presOf" srcId="{889F5182-76F7-A34B-9D91-1567AFE95395}" destId="{EC76F74E-BE8F-D145-96DD-2ACAF1691D02}" srcOrd="0" destOrd="0" presId="urn:microsoft.com/office/officeart/2005/8/layout/hierarchy4"/>
    <dgm:cxn modelId="{2DA0B61A-6333-D64E-9C40-3EBA875A5629}" type="presOf" srcId="{67F71911-7F39-044D-BAE7-46A35FAF54F2}" destId="{779CFBC6-7C9E-8C43-B2D5-2A116E389E56}" srcOrd="0" destOrd="0" presId="urn:microsoft.com/office/officeart/2005/8/layout/hierarchy4"/>
    <dgm:cxn modelId="{6F7EE57E-E062-CE40-B19C-E6E5B68C75FD}" type="presOf" srcId="{45DFADEA-AF71-F246-853F-F171CAB978B0}" destId="{48CE8297-A194-0C47-817F-BF7B4762FB76}" srcOrd="0" destOrd="0" presId="urn:microsoft.com/office/officeart/2005/8/layout/hierarchy4"/>
    <dgm:cxn modelId="{249932EA-2ADD-2347-8F2B-E209B23667C1}" srcId="{04213D96-0AAA-484F-B28D-D7481CC3018C}" destId="{6E57F283-C0EA-3B47-A842-4696D45FC290}" srcOrd="0" destOrd="0" parTransId="{6F31AD6E-CE97-6E42-B043-75D699E4B72B}" sibTransId="{F3E1CFD2-EBE2-524D-AA24-E5F3D71944C0}"/>
    <dgm:cxn modelId="{445C75A1-CAB0-2E4F-A4E8-DEC18D7162CA}" type="presParOf" srcId="{48CE8297-A194-0C47-817F-BF7B4762FB76}" destId="{02782A66-C45F-3845-AAA9-D0B67E260DFE}" srcOrd="0" destOrd="0" presId="urn:microsoft.com/office/officeart/2005/8/layout/hierarchy4"/>
    <dgm:cxn modelId="{0580603B-7D10-E047-87C8-FEEC51185542}" type="presParOf" srcId="{02782A66-C45F-3845-AAA9-D0B67E260DFE}" destId="{4A7B54C3-73B5-284C-8F6B-D34BA0CDA3D2}" srcOrd="0" destOrd="0" presId="urn:microsoft.com/office/officeart/2005/8/layout/hierarchy4"/>
    <dgm:cxn modelId="{2BFC711A-BEED-9F40-82BE-73F7ACBD281A}" type="presParOf" srcId="{02782A66-C45F-3845-AAA9-D0B67E260DFE}" destId="{A5AF90D0-A131-274E-AF23-2522ECFDDA6D}" srcOrd="1" destOrd="0" presId="urn:microsoft.com/office/officeart/2005/8/layout/hierarchy4"/>
    <dgm:cxn modelId="{0A4256C8-A5B0-BA42-92C5-D00F3431B0A5}" type="presParOf" srcId="{02782A66-C45F-3845-AAA9-D0B67E260DFE}" destId="{2DDA34CE-6974-E448-984B-135B96F32A25}" srcOrd="2" destOrd="0" presId="urn:microsoft.com/office/officeart/2005/8/layout/hierarchy4"/>
    <dgm:cxn modelId="{FA2278B5-2FA0-7A45-B743-9B88FBA9C626}" type="presParOf" srcId="{2DDA34CE-6974-E448-984B-135B96F32A25}" destId="{9F15D4D6-7D4C-814A-B4E3-C6A80D65EAF7}" srcOrd="0" destOrd="0" presId="urn:microsoft.com/office/officeart/2005/8/layout/hierarchy4"/>
    <dgm:cxn modelId="{54B9198C-8C60-614D-8889-315F2370C3DD}" type="presParOf" srcId="{9F15D4D6-7D4C-814A-B4E3-C6A80D65EAF7}" destId="{C159137B-3A65-0E44-8610-84B99126F970}" srcOrd="0" destOrd="0" presId="urn:microsoft.com/office/officeart/2005/8/layout/hierarchy4"/>
    <dgm:cxn modelId="{17364DEF-785A-6F49-BE0C-93F963E0416A}" type="presParOf" srcId="{9F15D4D6-7D4C-814A-B4E3-C6A80D65EAF7}" destId="{4F65A5B4-91C5-334F-BBAB-92B067442554}" srcOrd="1" destOrd="0" presId="urn:microsoft.com/office/officeart/2005/8/layout/hierarchy4"/>
    <dgm:cxn modelId="{A6A61A4B-4B12-714C-BEFC-D272B7BE16CE}" type="presParOf" srcId="{9F15D4D6-7D4C-814A-B4E3-C6A80D65EAF7}" destId="{8394B1E7-516F-D64B-9795-2D2A7165E367}" srcOrd="2" destOrd="0" presId="urn:microsoft.com/office/officeart/2005/8/layout/hierarchy4"/>
    <dgm:cxn modelId="{F8B2EFF9-ABE3-4E4C-9660-C2FD5551CAD3}" type="presParOf" srcId="{8394B1E7-516F-D64B-9795-2D2A7165E367}" destId="{0FF25C74-8E1F-234B-A2F3-E158C330CF88}" srcOrd="0" destOrd="0" presId="urn:microsoft.com/office/officeart/2005/8/layout/hierarchy4"/>
    <dgm:cxn modelId="{7AA62D1A-F788-5447-8BDE-19F8D13683D2}" type="presParOf" srcId="{0FF25C74-8E1F-234B-A2F3-E158C330CF88}" destId="{E2F85001-BD00-8346-86C8-77B1BBB8BCF9}" srcOrd="0" destOrd="0" presId="urn:microsoft.com/office/officeart/2005/8/layout/hierarchy4"/>
    <dgm:cxn modelId="{6785FD71-D262-1E47-B8FC-A6C6A1605A7B}" type="presParOf" srcId="{0FF25C74-8E1F-234B-A2F3-E158C330CF88}" destId="{57B451BA-00CB-BC43-95A9-7E257DD4F3D7}" srcOrd="1" destOrd="0" presId="urn:microsoft.com/office/officeart/2005/8/layout/hierarchy4"/>
    <dgm:cxn modelId="{5BCCD33D-F9DF-BB43-A0E7-59A03531A244}" type="presParOf" srcId="{0FF25C74-8E1F-234B-A2F3-E158C330CF88}" destId="{54997F48-816D-0249-BB77-36AA4AB2B88C}" srcOrd="2" destOrd="0" presId="urn:microsoft.com/office/officeart/2005/8/layout/hierarchy4"/>
    <dgm:cxn modelId="{64A40090-2A0A-BD44-966A-63C3FB9173BD}" type="presParOf" srcId="{54997F48-816D-0249-BB77-36AA4AB2B88C}" destId="{88FAEACA-2A16-3349-B539-650566DF6089}" srcOrd="0" destOrd="0" presId="urn:microsoft.com/office/officeart/2005/8/layout/hierarchy4"/>
    <dgm:cxn modelId="{42DCD905-BC20-E843-8F8F-DE71EDB36200}" type="presParOf" srcId="{88FAEACA-2A16-3349-B539-650566DF6089}" destId="{3160601F-DB55-EB44-8283-9A7CD9DE2578}" srcOrd="0" destOrd="0" presId="urn:microsoft.com/office/officeart/2005/8/layout/hierarchy4"/>
    <dgm:cxn modelId="{1F8B4AFA-0FB6-334C-9C64-E955A0700103}" type="presParOf" srcId="{88FAEACA-2A16-3349-B539-650566DF6089}" destId="{B92C9F3C-C529-3C49-B227-4721FD50EDA2}" srcOrd="1" destOrd="0" presId="urn:microsoft.com/office/officeart/2005/8/layout/hierarchy4"/>
    <dgm:cxn modelId="{0D1A7835-BD07-C34A-A9C0-EA8B61FF2E4E}" type="presParOf" srcId="{8394B1E7-516F-D64B-9795-2D2A7165E367}" destId="{AB405206-F748-674E-8A08-910C98DA78D5}" srcOrd="1" destOrd="0" presId="urn:microsoft.com/office/officeart/2005/8/layout/hierarchy4"/>
    <dgm:cxn modelId="{3EB05B82-E393-1849-B6E9-88DF505D815C}" type="presParOf" srcId="{8394B1E7-516F-D64B-9795-2D2A7165E367}" destId="{0A4C949A-B91A-3844-8D96-BA0A545E07EC}" srcOrd="2" destOrd="0" presId="urn:microsoft.com/office/officeart/2005/8/layout/hierarchy4"/>
    <dgm:cxn modelId="{7815FB27-F46B-8745-AE97-C309A641C8CB}" type="presParOf" srcId="{0A4C949A-B91A-3844-8D96-BA0A545E07EC}" destId="{F726F666-DBB6-0A44-A3EC-5B5B3EC9FD6C}" srcOrd="0" destOrd="0" presId="urn:microsoft.com/office/officeart/2005/8/layout/hierarchy4"/>
    <dgm:cxn modelId="{0A4DA7D5-71A3-7B49-9A74-2AA123A10F39}" type="presParOf" srcId="{0A4C949A-B91A-3844-8D96-BA0A545E07EC}" destId="{D66E7D3C-15A5-6B4A-ACE2-A70A5FE755E0}" srcOrd="1" destOrd="0" presId="urn:microsoft.com/office/officeart/2005/8/layout/hierarchy4"/>
    <dgm:cxn modelId="{10FAAF20-2852-5640-B44D-4B46AA29C58E}" type="presParOf" srcId="{0A4C949A-B91A-3844-8D96-BA0A545E07EC}" destId="{FC4DA9E0-8902-C547-836D-D693794651E8}" srcOrd="2" destOrd="0" presId="urn:microsoft.com/office/officeart/2005/8/layout/hierarchy4"/>
    <dgm:cxn modelId="{203A7B7B-D003-1642-BF07-50379DCFE4BC}" type="presParOf" srcId="{FC4DA9E0-8902-C547-836D-D693794651E8}" destId="{11BD6D66-23A7-6441-8C5E-DB94A677F0F2}" srcOrd="0" destOrd="0" presId="urn:microsoft.com/office/officeart/2005/8/layout/hierarchy4"/>
    <dgm:cxn modelId="{1F53A08F-62BA-7C4E-90F9-866240C28622}" type="presParOf" srcId="{11BD6D66-23A7-6441-8C5E-DB94A677F0F2}" destId="{ECF4EFFB-47BE-0B43-BA48-3454B2FD81DA}" srcOrd="0" destOrd="0" presId="urn:microsoft.com/office/officeart/2005/8/layout/hierarchy4"/>
    <dgm:cxn modelId="{5222EFCD-67AC-5748-A9B8-CE2F32469F73}" type="presParOf" srcId="{11BD6D66-23A7-6441-8C5E-DB94A677F0F2}" destId="{98AFAADC-2BBC-FD4A-80D4-6B0DABF476CD}" srcOrd="1" destOrd="0" presId="urn:microsoft.com/office/officeart/2005/8/layout/hierarchy4"/>
    <dgm:cxn modelId="{990BE055-2D32-D246-BF08-9D859695070D}" type="presParOf" srcId="{8394B1E7-516F-D64B-9795-2D2A7165E367}" destId="{9F962967-90BF-C044-A82A-068E26BD15B3}" srcOrd="3" destOrd="0" presId="urn:microsoft.com/office/officeart/2005/8/layout/hierarchy4"/>
    <dgm:cxn modelId="{A0B9EDBF-AE98-6741-A391-CB338D346769}" type="presParOf" srcId="{8394B1E7-516F-D64B-9795-2D2A7165E367}" destId="{2EFAAF35-3879-A440-AB77-1CA50A13385D}" srcOrd="4" destOrd="0" presId="urn:microsoft.com/office/officeart/2005/8/layout/hierarchy4"/>
    <dgm:cxn modelId="{AA091BDD-7AE0-FD4A-BAE2-DDEA1B5152DA}" type="presParOf" srcId="{2EFAAF35-3879-A440-AB77-1CA50A13385D}" destId="{A18FFBB5-6176-C245-8D58-926F763BE5D7}" srcOrd="0" destOrd="0" presId="urn:microsoft.com/office/officeart/2005/8/layout/hierarchy4"/>
    <dgm:cxn modelId="{5DC1AE56-2A57-5643-82A6-6DE20BBE3E88}" type="presParOf" srcId="{2EFAAF35-3879-A440-AB77-1CA50A13385D}" destId="{4CBCEBEE-F6BB-E942-AAF0-2AD4C91CB39E}" srcOrd="1" destOrd="0" presId="urn:microsoft.com/office/officeart/2005/8/layout/hierarchy4"/>
    <dgm:cxn modelId="{AC74A238-3255-9840-9B20-824BA5A7B7F7}" type="presParOf" srcId="{2EFAAF35-3879-A440-AB77-1CA50A13385D}" destId="{D9175E3D-0C66-934A-9D89-86F4472AA311}" srcOrd="2" destOrd="0" presId="urn:microsoft.com/office/officeart/2005/8/layout/hierarchy4"/>
    <dgm:cxn modelId="{30CD593A-7F93-EC48-B91A-BA6765F28F98}" type="presParOf" srcId="{D9175E3D-0C66-934A-9D89-86F4472AA311}" destId="{7A13819E-2CDD-7249-8E87-C882E54C9742}" srcOrd="0" destOrd="0" presId="urn:microsoft.com/office/officeart/2005/8/layout/hierarchy4"/>
    <dgm:cxn modelId="{A28C85E3-7EBA-A14D-9FCF-F4A605D80A98}" type="presParOf" srcId="{7A13819E-2CDD-7249-8E87-C882E54C9742}" destId="{59ECC776-D1CD-F14C-9665-49A81592BC1E}" srcOrd="0" destOrd="0" presId="urn:microsoft.com/office/officeart/2005/8/layout/hierarchy4"/>
    <dgm:cxn modelId="{3BE09371-F9B1-7F45-A13A-BE977001C288}" type="presParOf" srcId="{7A13819E-2CDD-7249-8E87-C882E54C9742}" destId="{A3E53E9E-7B9C-C443-95B9-286697EA32C3}" srcOrd="1" destOrd="0" presId="urn:microsoft.com/office/officeart/2005/8/layout/hierarchy4"/>
    <dgm:cxn modelId="{E121EBBF-4E17-4248-81DB-47E3C76C159E}" type="presParOf" srcId="{8394B1E7-516F-D64B-9795-2D2A7165E367}" destId="{FA9D96BF-916A-FB46-AFD3-073FB50A7EF5}" srcOrd="5" destOrd="0" presId="urn:microsoft.com/office/officeart/2005/8/layout/hierarchy4"/>
    <dgm:cxn modelId="{7818F342-38EB-D14C-8089-6F3AB51AEB6D}" type="presParOf" srcId="{8394B1E7-516F-D64B-9795-2D2A7165E367}" destId="{C62DFED7-939E-E844-AF72-ACA7A069F177}" srcOrd="6" destOrd="0" presId="urn:microsoft.com/office/officeart/2005/8/layout/hierarchy4"/>
    <dgm:cxn modelId="{213BF6C1-902F-5F46-AE81-70CE598A2859}" type="presParOf" srcId="{C62DFED7-939E-E844-AF72-ACA7A069F177}" destId="{54ABBC12-3166-A948-A99B-1839A33105CF}" srcOrd="0" destOrd="0" presId="urn:microsoft.com/office/officeart/2005/8/layout/hierarchy4"/>
    <dgm:cxn modelId="{2FFF79B3-9FF7-9143-82F8-D2DE8C4D1965}" type="presParOf" srcId="{C62DFED7-939E-E844-AF72-ACA7A069F177}" destId="{F8800157-3FC6-9942-BFC1-5987A614D736}" srcOrd="1" destOrd="0" presId="urn:microsoft.com/office/officeart/2005/8/layout/hierarchy4"/>
    <dgm:cxn modelId="{9FC2481B-47B4-8F4C-BB56-AF040D0022DA}" type="presParOf" srcId="{8394B1E7-516F-D64B-9795-2D2A7165E367}" destId="{9261DBA2-5F8C-BD48-A58B-8E855310E309}" srcOrd="7" destOrd="0" presId="urn:microsoft.com/office/officeart/2005/8/layout/hierarchy4"/>
    <dgm:cxn modelId="{8B00E0A8-4314-C54C-B41F-28F6E57DA75E}" type="presParOf" srcId="{8394B1E7-516F-D64B-9795-2D2A7165E367}" destId="{474D1E37-AF14-EB46-8913-4012068E9AB3}" srcOrd="8" destOrd="0" presId="urn:microsoft.com/office/officeart/2005/8/layout/hierarchy4"/>
    <dgm:cxn modelId="{073CDF80-BD3C-1442-9F55-7B171F081A46}" type="presParOf" srcId="{474D1E37-AF14-EB46-8913-4012068E9AB3}" destId="{779CFBC6-7C9E-8C43-B2D5-2A116E389E56}" srcOrd="0" destOrd="0" presId="urn:microsoft.com/office/officeart/2005/8/layout/hierarchy4"/>
    <dgm:cxn modelId="{5CAE661D-6BE7-4D4F-8E38-4C925DE77DEC}" type="presParOf" srcId="{474D1E37-AF14-EB46-8913-4012068E9AB3}" destId="{623896E6-BB70-364B-8C24-771D254F97E4}" srcOrd="1" destOrd="0" presId="urn:microsoft.com/office/officeart/2005/8/layout/hierarchy4"/>
    <dgm:cxn modelId="{AB82498A-548C-5746-99DF-EEDA805B7E67}" type="presParOf" srcId="{8394B1E7-516F-D64B-9795-2D2A7165E367}" destId="{9B5248D2-D710-6F49-A2E4-1772EC78CF51}" srcOrd="9" destOrd="0" presId="urn:microsoft.com/office/officeart/2005/8/layout/hierarchy4"/>
    <dgm:cxn modelId="{C25E095C-562E-3A40-BA90-922778F0F4A3}" type="presParOf" srcId="{8394B1E7-516F-D64B-9795-2D2A7165E367}" destId="{25152FD3-92E3-C143-AF2B-033E9D883C6F}" srcOrd="10" destOrd="0" presId="urn:microsoft.com/office/officeart/2005/8/layout/hierarchy4"/>
    <dgm:cxn modelId="{690D720B-C35A-4343-96A0-FFA3329659C1}" type="presParOf" srcId="{25152FD3-92E3-C143-AF2B-033E9D883C6F}" destId="{73A4DC31-E3AC-A64E-8D36-51B16D27F8F4}" srcOrd="0" destOrd="0" presId="urn:microsoft.com/office/officeart/2005/8/layout/hierarchy4"/>
    <dgm:cxn modelId="{7EA3EABF-BEB7-7E42-BA93-1E5DC41B232F}" type="presParOf" srcId="{25152FD3-92E3-C143-AF2B-033E9D883C6F}" destId="{719F61C6-BDF2-7648-AD6A-E5A594B26992}" srcOrd="1" destOrd="0" presId="urn:microsoft.com/office/officeart/2005/8/layout/hierarchy4"/>
    <dgm:cxn modelId="{6CC109AD-C97B-CF4B-A589-909467F0C063}" type="presParOf" srcId="{2DDA34CE-6974-E448-984B-135B96F32A25}" destId="{6F86BC92-4E2F-2F47-AA3A-D418B8CC3D26}" srcOrd="1" destOrd="0" presId="urn:microsoft.com/office/officeart/2005/8/layout/hierarchy4"/>
    <dgm:cxn modelId="{54B90AF6-8F93-F14B-9F59-FE667B84C9EB}" type="presParOf" srcId="{2DDA34CE-6974-E448-984B-135B96F32A25}" destId="{BE6682C2-FD44-0C45-AF64-92DEB35AFA15}" srcOrd="2" destOrd="0" presId="urn:microsoft.com/office/officeart/2005/8/layout/hierarchy4"/>
    <dgm:cxn modelId="{757AA814-8716-9849-ACCF-53158FF45693}" type="presParOf" srcId="{BE6682C2-FD44-0C45-AF64-92DEB35AFA15}" destId="{EC76F74E-BE8F-D145-96DD-2ACAF1691D02}" srcOrd="0" destOrd="0" presId="urn:microsoft.com/office/officeart/2005/8/layout/hierarchy4"/>
    <dgm:cxn modelId="{D961DC41-F70D-9447-93DF-5A8B03F92035}" type="presParOf" srcId="{BE6682C2-FD44-0C45-AF64-92DEB35AFA15}" destId="{CA156290-55BC-6F43-B966-916B79A2E511}" srcOrd="1" destOrd="0" presId="urn:microsoft.com/office/officeart/2005/8/layout/hierarchy4"/>
    <dgm:cxn modelId="{013B94E5-17AF-2E40-9485-4D4548571CF5}" type="presParOf" srcId="{BE6682C2-FD44-0C45-AF64-92DEB35AFA15}" destId="{79C864E8-4939-534B-A71B-BB5F4409FE25}" srcOrd="2" destOrd="0" presId="urn:microsoft.com/office/officeart/2005/8/layout/hierarchy4"/>
    <dgm:cxn modelId="{24B9BA93-B12B-4A42-B3AF-732D5660F957}" type="presParOf" srcId="{79C864E8-4939-534B-A71B-BB5F4409FE25}" destId="{B6FEA406-1E3F-8346-BB66-0EDAA420DA0A}" srcOrd="0" destOrd="0" presId="urn:microsoft.com/office/officeart/2005/8/layout/hierarchy4"/>
    <dgm:cxn modelId="{63C1B488-D14B-4241-8272-F1412620AEBF}" type="presParOf" srcId="{B6FEA406-1E3F-8346-BB66-0EDAA420DA0A}" destId="{5FB6ECBD-04C7-4E44-96EA-6D79A1F79D00}" srcOrd="0" destOrd="0" presId="urn:microsoft.com/office/officeart/2005/8/layout/hierarchy4"/>
    <dgm:cxn modelId="{453B2983-5938-7F49-B74E-BC88EC607C83}" type="presParOf" srcId="{B6FEA406-1E3F-8346-BB66-0EDAA420DA0A}" destId="{8766EACD-F4B4-6945-93CA-FA5522D3FBF6}" srcOrd="1" destOrd="0" presId="urn:microsoft.com/office/officeart/2005/8/layout/hierarchy4"/>
    <dgm:cxn modelId="{E5E42986-DAC0-2A40-86BE-4E240D3CDDEE}" type="presParOf" srcId="{2DDA34CE-6974-E448-984B-135B96F32A25}" destId="{573859AF-E3AF-B545-AEEA-DAC630004EA1}" srcOrd="3" destOrd="0" presId="urn:microsoft.com/office/officeart/2005/8/layout/hierarchy4"/>
    <dgm:cxn modelId="{50ECAE26-D11D-F844-B907-26AD089CC688}" type="presParOf" srcId="{2DDA34CE-6974-E448-984B-135B96F32A25}" destId="{E56E9830-1BFE-8041-8DCA-C01C156A7405}" srcOrd="4" destOrd="0" presId="urn:microsoft.com/office/officeart/2005/8/layout/hierarchy4"/>
    <dgm:cxn modelId="{7F69782C-05BC-E943-9D1A-4772C9297D8D}" type="presParOf" srcId="{E56E9830-1BFE-8041-8DCA-C01C156A7405}" destId="{AF90348D-FF42-BF45-898A-3CC90B24195C}" srcOrd="0" destOrd="0" presId="urn:microsoft.com/office/officeart/2005/8/layout/hierarchy4"/>
    <dgm:cxn modelId="{F81F684F-A5AF-B44A-AFB3-F3258CC252AC}" type="presParOf" srcId="{E56E9830-1BFE-8041-8DCA-C01C156A7405}" destId="{8190E4A9-90C2-4342-AE25-E9A837B093A5}" srcOrd="1" destOrd="0" presId="urn:microsoft.com/office/officeart/2005/8/layout/hierarchy4"/>
    <dgm:cxn modelId="{6CFC8AC5-E361-DD46-A8A7-F038C32067FC}" type="presParOf" srcId="{2DDA34CE-6974-E448-984B-135B96F32A25}" destId="{5D75642C-8AAB-F24A-A738-7B5FEDEB1E65}" srcOrd="5" destOrd="0" presId="urn:microsoft.com/office/officeart/2005/8/layout/hierarchy4"/>
    <dgm:cxn modelId="{2C67F652-FB64-ED46-94F4-AF3CC56B786D}" type="presParOf" srcId="{2DDA34CE-6974-E448-984B-135B96F32A25}" destId="{8C53E641-A504-CB42-BC14-5624DBF286F0}" srcOrd="6" destOrd="0" presId="urn:microsoft.com/office/officeart/2005/8/layout/hierarchy4"/>
    <dgm:cxn modelId="{73274710-B55C-1049-8ABC-CD80BCD8D5ED}" type="presParOf" srcId="{8C53E641-A504-CB42-BC14-5624DBF286F0}" destId="{ED3695AF-3CBD-CF4F-8AF0-AFF21EDB0FD0}" srcOrd="0" destOrd="0" presId="urn:microsoft.com/office/officeart/2005/8/layout/hierarchy4"/>
    <dgm:cxn modelId="{96A36336-3BDD-8A4B-965E-26A68F033975}" type="presParOf" srcId="{8C53E641-A504-CB42-BC14-5624DBF286F0}" destId="{02FE49B4-B088-3D44-A37F-57640C19899C}" srcOrd="1" destOrd="0" presId="urn:microsoft.com/office/officeart/2005/8/layout/hierarchy4"/>
    <dgm:cxn modelId="{A0199449-081F-6E45-A701-6764E36C38C9}" type="presParOf" srcId="{48CE8297-A194-0C47-817F-BF7B4762FB76}" destId="{6F5DF50C-BE5A-354A-8D1B-679CA2DD1B3B}" srcOrd="1" destOrd="0" presId="urn:microsoft.com/office/officeart/2005/8/layout/hierarchy4"/>
    <dgm:cxn modelId="{333114C2-932B-484E-A39E-44010255EACF}" type="presParOf" srcId="{48CE8297-A194-0C47-817F-BF7B4762FB76}" destId="{FC04813B-5087-FE41-96C6-A165CD061C36}" srcOrd="2" destOrd="0" presId="urn:microsoft.com/office/officeart/2005/8/layout/hierarchy4"/>
    <dgm:cxn modelId="{0E75C888-3C16-5E42-871B-AA2713398B5F}" type="presParOf" srcId="{FC04813B-5087-FE41-96C6-A165CD061C36}" destId="{93E6A7F3-A398-7347-AFC4-159C510CFA26}" srcOrd="0" destOrd="0" presId="urn:microsoft.com/office/officeart/2005/8/layout/hierarchy4"/>
    <dgm:cxn modelId="{8BA62005-2145-C54A-953C-14B479641D30}" type="presParOf" srcId="{FC04813B-5087-FE41-96C6-A165CD061C36}" destId="{C465BAD9-CA0E-C540-ACE8-B243A5398AAD}" srcOrd="1" destOrd="0" presId="urn:microsoft.com/office/officeart/2005/8/layout/hierarchy4"/>
    <dgm:cxn modelId="{AB0E6E2A-60E5-F240-A463-08EC3FD5572E}" type="presParOf" srcId="{FC04813B-5087-FE41-96C6-A165CD061C36}" destId="{BD638F5F-CC59-B24B-B0D0-BCEA2C833176}" srcOrd="2" destOrd="0" presId="urn:microsoft.com/office/officeart/2005/8/layout/hierarchy4"/>
    <dgm:cxn modelId="{D3320373-D208-BD40-A520-28B2019EBAE6}" type="presParOf" srcId="{BD638F5F-CC59-B24B-B0D0-BCEA2C833176}" destId="{42A2C2DC-717B-1047-931A-AA366C397BF4}" srcOrd="0" destOrd="0" presId="urn:microsoft.com/office/officeart/2005/8/layout/hierarchy4"/>
    <dgm:cxn modelId="{416D8B2A-A248-CE49-915C-23E06AB95923}" type="presParOf" srcId="{42A2C2DC-717B-1047-931A-AA366C397BF4}" destId="{2DC302EF-5A83-4749-AD34-5DC97EE2CC9A}" srcOrd="0" destOrd="0" presId="urn:microsoft.com/office/officeart/2005/8/layout/hierarchy4"/>
    <dgm:cxn modelId="{35032B67-2FE5-5747-AB38-775E358A1DED}" type="presParOf" srcId="{42A2C2DC-717B-1047-931A-AA366C397BF4}" destId="{D45D3C08-5016-7345-B11A-E15DC175F5E3}" srcOrd="1" destOrd="0" presId="urn:microsoft.com/office/officeart/2005/8/layout/hierarchy4"/>
    <dgm:cxn modelId="{AAF09DB1-7577-7A46-9BB3-28EDE9B5BB9A}" type="presParOf" srcId="{48CE8297-A194-0C47-817F-BF7B4762FB76}" destId="{BF063827-460A-FC4E-B29D-6954E24E5F9D}" srcOrd="3" destOrd="0" presId="urn:microsoft.com/office/officeart/2005/8/layout/hierarchy4"/>
    <dgm:cxn modelId="{41D28336-0BE4-8843-87CA-920A23383BD3}" type="presParOf" srcId="{48CE8297-A194-0C47-817F-BF7B4762FB76}" destId="{C14DF8BA-5EAF-EE4A-BCDB-293915B67EC2}" srcOrd="4" destOrd="0" presId="urn:microsoft.com/office/officeart/2005/8/layout/hierarchy4"/>
    <dgm:cxn modelId="{2E7B3B2D-0EBE-0A49-99A3-8F82D1DF4D9E}" type="presParOf" srcId="{C14DF8BA-5EAF-EE4A-BCDB-293915B67EC2}" destId="{12C0CD98-2AC9-D049-AE72-53C3C1D85E0B}" srcOrd="0" destOrd="0" presId="urn:microsoft.com/office/officeart/2005/8/layout/hierarchy4"/>
    <dgm:cxn modelId="{CBAE9F1C-36AE-0645-BB50-0994AD7CC8B6}" type="presParOf" srcId="{C14DF8BA-5EAF-EE4A-BCDB-293915B67EC2}" destId="{043C57A2-A357-F04D-8779-ECE5C5D78F6D}" srcOrd="1" destOrd="0" presId="urn:microsoft.com/office/officeart/2005/8/layout/hierarchy4"/>
    <dgm:cxn modelId="{696ABBFA-C1CA-6841-B0A0-CF9E2819ABE5}" type="presParOf" srcId="{C14DF8BA-5EAF-EE4A-BCDB-293915B67EC2}" destId="{4C225414-ADE4-8C45-B8E8-52C76ED5B6CB}" srcOrd="2" destOrd="0" presId="urn:microsoft.com/office/officeart/2005/8/layout/hierarchy4"/>
    <dgm:cxn modelId="{BF34CEDD-D2AB-244E-A0E5-A345485F8005}" type="presParOf" srcId="{4C225414-ADE4-8C45-B8E8-52C76ED5B6CB}" destId="{E4FE070D-EAFB-8746-8994-0C4371D5355B}" srcOrd="0" destOrd="0" presId="urn:microsoft.com/office/officeart/2005/8/layout/hierarchy4"/>
    <dgm:cxn modelId="{B976DBE3-4410-E940-9442-354ADB44C7AA}" type="presParOf" srcId="{E4FE070D-EAFB-8746-8994-0C4371D5355B}" destId="{2DD27234-4FFF-DA42-B1BD-A93CB8C85C55}" srcOrd="0" destOrd="0" presId="urn:microsoft.com/office/officeart/2005/8/layout/hierarchy4"/>
    <dgm:cxn modelId="{57568A0F-B032-5C4C-94AC-6B9F56840BAA}" type="presParOf" srcId="{E4FE070D-EAFB-8746-8994-0C4371D5355B}" destId="{4CB77FA0-CBD2-7A42-BD91-23C6C83DFFE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5DFADEA-AF71-F246-853F-F171CAB978B0}" type="doc">
      <dgm:prSet loTypeId="urn:microsoft.com/office/officeart/2005/8/layout/hierarchy4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D3DF73D-0C1F-CF4E-84CB-07E6015F8B88}">
      <dgm:prSet phldrT="[Text]"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sz="2800" dirty="0" smtClean="0">
              <a:solidFill>
                <a:srgbClr val="3C3C3B"/>
              </a:solidFill>
            </a:rPr>
            <a:t>Pan-European programs</a:t>
          </a:r>
          <a:endParaRPr lang="en-US" sz="2800" dirty="0">
            <a:solidFill>
              <a:srgbClr val="3C3C3B"/>
            </a:solidFill>
          </a:endParaRPr>
        </a:p>
      </dgm:t>
    </dgm:pt>
    <dgm:pt modelId="{6190FE28-EFCA-6242-8A48-E6C31C67C5B9}" type="parTrans" cxnId="{88BA7ED7-B368-434D-B41B-08379EC52BB6}">
      <dgm:prSet/>
      <dgm:spPr/>
      <dgm:t>
        <a:bodyPr/>
        <a:lstStyle/>
        <a:p>
          <a:endParaRPr lang="en-US" sz="1800"/>
        </a:p>
      </dgm:t>
    </dgm:pt>
    <dgm:pt modelId="{5867E842-D271-0E44-866A-338F07807D64}" type="sibTrans" cxnId="{88BA7ED7-B368-434D-B41B-08379EC52BB6}">
      <dgm:prSet/>
      <dgm:spPr/>
      <dgm:t>
        <a:bodyPr/>
        <a:lstStyle/>
        <a:p>
          <a:endParaRPr lang="en-US" sz="1800"/>
        </a:p>
      </dgm:t>
    </dgm:pt>
    <dgm:pt modelId="{BC6E4D32-88E4-4147-817C-F7742B17BAE2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2400" dirty="0" smtClean="0">
              <a:solidFill>
                <a:srgbClr val="3C3C3B"/>
              </a:solidFill>
            </a:rPr>
            <a:t>Framework </a:t>
          </a:r>
          <a:r>
            <a:rPr lang="en-US" sz="2400" dirty="0" err="1" smtClean="0">
              <a:solidFill>
                <a:srgbClr val="3C3C3B"/>
              </a:solidFill>
            </a:rPr>
            <a:t>Programme</a:t>
          </a:r>
          <a:r>
            <a:rPr lang="en-US" sz="2400" dirty="0" smtClean="0">
              <a:solidFill>
                <a:srgbClr val="3C3C3B"/>
              </a:solidFill>
            </a:rPr>
            <a:t> (FP7)</a:t>
          </a:r>
          <a:endParaRPr lang="en-US" sz="2400" dirty="0">
            <a:solidFill>
              <a:srgbClr val="3C3C3B"/>
            </a:solidFill>
          </a:endParaRPr>
        </a:p>
      </dgm:t>
    </dgm:pt>
    <dgm:pt modelId="{0E65A249-E57C-4244-A929-C95E9798F1C6}" type="parTrans" cxnId="{4AACF961-F7A1-1546-A8CD-8CA50666D2F7}">
      <dgm:prSet/>
      <dgm:spPr/>
      <dgm:t>
        <a:bodyPr/>
        <a:lstStyle/>
        <a:p>
          <a:endParaRPr lang="en-US" sz="1800"/>
        </a:p>
      </dgm:t>
    </dgm:pt>
    <dgm:pt modelId="{0054EC07-75CB-3A45-990F-01FF216A7AF8}" type="sibTrans" cxnId="{4AACF961-F7A1-1546-A8CD-8CA50666D2F7}">
      <dgm:prSet/>
      <dgm:spPr/>
      <dgm:t>
        <a:bodyPr/>
        <a:lstStyle/>
        <a:p>
          <a:endParaRPr lang="en-US" sz="1800"/>
        </a:p>
      </dgm:t>
    </dgm:pt>
    <dgm:pt modelId="{E984AC46-8004-0649-9166-2F2A317D4F55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dirty="0" smtClean="0">
              <a:solidFill>
                <a:srgbClr val="3C3C3B"/>
              </a:solidFill>
            </a:rPr>
            <a:t>Cooperation</a:t>
          </a:r>
          <a:endParaRPr lang="en-US" sz="800" dirty="0">
            <a:solidFill>
              <a:srgbClr val="3C3C3B"/>
            </a:solidFill>
          </a:endParaRPr>
        </a:p>
      </dgm:t>
    </dgm:pt>
    <dgm:pt modelId="{E2702A9D-2D6A-A948-8475-771C1C852E92}" type="parTrans" cxnId="{E13C635E-CD11-5C44-8EB9-E905F47C69B2}">
      <dgm:prSet/>
      <dgm:spPr/>
      <dgm:t>
        <a:bodyPr/>
        <a:lstStyle/>
        <a:p>
          <a:endParaRPr lang="en-US" sz="1800"/>
        </a:p>
      </dgm:t>
    </dgm:pt>
    <dgm:pt modelId="{18E61E9C-FAC7-844B-961A-E18980A6934C}" type="sibTrans" cxnId="{E13C635E-CD11-5C44-8EB9-E905F47C69B2}">
      <dgm:prSet/>
      <dgm:spPr/>
      <dgm:t>
        <a:bodyPr/>
        <a:lstStyle/>
        <a:p>
          <a:endParaRPr lang="en-US" sz="1800"/>
        </a:p>
      </dgm:t>
    </dgm:pt>
    <dgm:pt modelId="{A8597826-7D91-084E-ABE7-21DBE260EB07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800" u="none" dirty="0" smtClean="0">
              <a:solidFill>
                <a:srgbClr val="3C3C3B"/>
              </a:solidFill>
            </a:rPr>
            <a:t>10 themes</a:t>
          </a:r>
        </a:p>
      </dgm:t>
    </dgm:pt>
    <dgm:pt modelId="{8E2FA415-A94B-F746-97C8-E659C9908C49}" type="parTrans" cxnId="{F365B3C1-452D-714A-BE40-FFE650394F4B}">
      <dgm:prSet/>
      <dgm:spPr/>
      <dgm:t>
        <a:bodyPr/>
        <a:lstStyle/>
        <a:p>
          <a:endParaRPr lang="en-US" sz="1800"/>
        </a:p>
      </dgm:t>
    </dgm:pt>
    <dgm:pt modelId="{72B8F23B-3ADF-4E43-B8A5-CFBD91F1209D}" type="sibTrans" cxnId="{F365B3C1-452D-714A-BE40-FFE650394F4B}">
      <dgm:prSet/>
      <dgm:spPr/>
      <dgm:t>
        <a:bodyPr/>
        <a:lstStyle/>
        <a:p>
          <a:endParaRPr lang="en-US" sz="1800"/>
        </a:p>
      </dgm:t>
    </dgm:pt>
    <dgm:pt modelId="{04213D96-0AAA-484F-B28D-D7481CC3018C}">
      <dgm:prSet phldrT="[Text]" custT="1"/>
      <dgm:spPr>
        <a:ln w="76200" cmpd="sng">
          <a:solidFill>
            <a:srgbClr val="991324"/>
          </a:solidFill>
        </a:ln>
      </dgm:spPr>
      <dgm:t>
        <a:bodyPr/>
        <a:lstStyle/>
        <a:p>
          <a:r>
            <a:rPr lang="en-US" sz="800" dirty="0" smtClean="0"/>
            <a:t>Ideas</a:t>
          </a:r>
          <a:endParaRPr lang="en-US" sz="800" dirty="0"/>
        </a:p>
      </dgm:t>
    </dgm:pt>
    <dgm:pt modelId="{C4E40EE0-EB59-E840-BCC4-627894C0BED5}" type="parTrans" cxnId="{D8686BA0-621B-E64A-83CF-86B7A4EA533E}">
      <dgm:prSet/>
      <dgm:spPr/>
      <dgm:t>
        <a:bodyPr/>
        <a:lstStyle/>
        <a:p>
          <a:endParaRPr lang="en-US" sz="1800"/>
        </a:p>
      </dgm:t>
    </dgm:pt>
    <dgm:pt modelId="{7BD95B8E-3045-A649-BB7F-00F742DED4BC}" type="sibTrans" cxnId="{D8686BA0-621B-E64A-83CF-86B7A4EA533E}">
      <dgm:prSet/>
      <dgm:spPr/>
      <dgm:t>
        <a:bodyPr/>
        <a:lstStyle/>
        <a:p>
          <a:endParaRPr lang="en-US" sz="1800"/>
        </a:p>
      </dgm:t>
    </dgm:pt>
    <dgm:pt modelId="{6E57F283-C0EA-3B47-A842-4696D45FC290}">
      <dgm:prSet phldrT="[Text]" custT="1"/>
      <dgm:spPr>
        <a:solidFill>
          <a:schemeClr val="accent6"/>
        </a:solidFill>
        <a:ln w="76200" cmpd="sng">
          <a:solidFill>
            <a:srgbClr val="991324"/>
          </a:solidFill>
        </a:ln>
      </dgm:spPr>
      <dgm:t>
        <a:bodyPr/>
        <a:lstStyle/>
        <a:p>
          <a:r>
            <a:rPr lang="en-US" sz="800" dirty="0" smtClean="0"/>
            <a:t>ERC</a:t>
          </a:r>
          <a:endParaRPr lang="en-US" sz="800" dirty="0"/>
        </a:p>
      </dgm:t>
    </dgm:pt>
    <dgm:pt modelId="{6F31AD6E-CE97-6E42-B043-75D699E4B72B}" type="parTrans" cxnId="{249932EA-2ADD-2347-8F2B-E209B23667C1}">
      <dgm:prSet/>
      <dgm:spPr/>
      <dgm:t>
        <a:bodyPr/>
        <a:lstStyle/>
        <a:p>
          <a:endParaRPr lang="en-US" sz="1800"/>
        </a:p>
      </dgm:t>
    </dgm:pt>
    <dgm:pt modelId="{F3E1CFD2-EBE2-524D-AA24-E5F3D71944C0}" type="sibTrans" cxnId="{249932EA-2ADD-2347-8F2B-E209B23667C1}">
      <dgm:prSet/>
      <dgm:spPr/>
      <dgm:t>
        <a:bodyPr/>
        <a:lstStyle/>
        <a:p>
          <a:endParaRPr lang="en-US" sz="1800"/>
        </a:p>
      </dgm:t>
    </dgm:pt>
    <dgm:pt modelId="{A498210A-CA8D-424B-A68B-D38C7298B01C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dirty="0" smtClean="0">
              <a:solidFill>
                <a:srgbClr val="3C3C3B"/>
              </a:solidFill>
            </a:rPr>
            <a:t>People</a:t>
          </a:r>
          <a:endParaRPr lang="en-US" sz="800" dirty="0">
            <a:solidFill>
              <a:srgbClr val="3C3C3B"/>
            </a:solidFill>
          </a:endParaRPr>
        </a:p>
      </dgm:t>
    </dgm:pt>
    <dgm:pt modelId="{9BC5C22E-C174-0E4C-8FDA-50C236D11AB0}" type="parTrans" cxnId="{36202CCC-CCEB-5B48-850C-77033DDD8321}">
      <dgm:prSet/>
      <dgm:spPr/>
      <dgm:t>
        <a:bodyPr/>
        <a:lstStyle/>
        <a:p>
          <a:endParaRPr lang="en-US" sz="1800"/>
        </a:p>
      </dgm:t>
    </dgm:pt>
    <dgm:pt modelId="{89A1B570-4F76-A44B-9D37-7AA018254CA3}" type="sibTrans" cxnId="{36202CCC-CCEB-5B48-850C-77033DDD8321}">
      <dgm:prSet/>
      <dgm:spPr/>
      <dgm:t>
        <a:bodyPr/>
        <a:lstStyle/>
        <a:p>
          <a:endParaRPr lang="en-US" sz="1800"/>
        </a:p>
      </dgm:t>
    </dgm:pt>
    <dgm:pt modelId="{F1C40D92-436C-294E-830E-29C5C8BFC004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800" u="none" dirty="0" smtClean="0">
              <a:solidFill>
                <a:srgbClr val="3C3C3B"/>
              </a:solidFill>
            </a:rPr>
            <a:t>Marie Curie</a:t>
          </a:r>
        </a:p>
        <a:p>
          <a:r>
            <a:rPr lang="en-US" sz="800" u="none" dirty="0" smtClean="0">
              <a:solidFill>
                <a:srgbClr val="3C3C3B"/>
              </a:solidFill>
            </a:rPr>
            <a:t>IRSES</a:t>
          </a:r>
          <a:endParaRPr lang="en-US" sz="800" u="none" dirty="0">
            <a:solidFill>
              <a:srgbClr val="3C3C3B"/>
            </a:solidFill>
          </a:endParaRPr>
        </a:p>
      </dgm:t>
    </dgm:pt>
    <dgm:pt modelId="{74A15A26-880D-614F-8A5B-196CDB4610A7}" type="parTrans" cxnId="{DF45D4AA-5168-5347-86A3-032D7FCC333F}">
      <dgm:prSet/>
      <dgm:spPr/>
      <dgm:t>
        <a:bodyPr/>
        <a:lstStyle/>
        <a:p>
          <a:endParaRPr lang="en-US" sz="1800"/>
        </a:p>
      </dgm:t>
    </dgm:pt>
    <dgm:pt modelId="{B672494F-DACA-4A44-A8DD-09D6C629E1A2}" type="sibTrans" cxnId="{DF45D4AA-5168-5347-86A3-032D7FCC333F}">
      <dgm:prSet/>
      <dgm:spPr/>
      <dgm:t>
        <a:bodyPr/>
        <a:lstStyle/>
        <a:p>
          <a:endParaRPr lang="en-US" sz="1800"/>
        </a:p>
      </dgm:t>
    </dgm:pt>
    <dgm:pt modelId="{99FD9411-349B-1843-865F-D66B4A2A5C36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dirty="0" smtClean="0">
              <a:solidFill>
                <a:srgbClr val="3C3C3B"/>
              </a:solidFill>
            </a:rPr>
            <a:t>Capacities</a:t>
          </a:r>
          <a:endParaRPr lang="en-US" sz="800" dirty="0">
            <a:solidFill>
              <a:srgbClr val="3C3C3B"/>
            </a:solidFill>
          </a:endParaRPr>
        </a:p>
      </dgm:t>
    </dgm:pt>
    <dgm:pt modelId="{CC9C1BB5-9083-D643-98E5-6F9091524FDD}" type="parTrans" cxnId="{73C49716-53F5-9E46-B1BD-75AB8064BA73}">
      <dgm:prSet/>
      <dgm:spPr/>
      <dgm:t>
        <a:bodyPr/>
        <a:lstStyle/>
        <a:p>
          <a:endParaRPr lang="en-US" sz="1800"/>
        </a:p>
      </dgm:t>
    </dgm:pt>
    <dgm:pt modelId="{B5313C6C-D90D-3146-9A58-A82A4EBBBE83}" type="sibTrans" cxnId="{73C49716-53F5-9E46-B1BD-75AB8064BA73}">
      <dgm:prSet/>
      <dgm:spPr/>
      <dgm:t>
        <a:bodyPr/>
        <a:lstStyle/>
        <a:p>
          <a:endParaRPr lang="en-US" sz="1800"/>
        </a:p>
      </dgm:t>
    </dgm:pt>
    <dgm:pt modelId="{67F71911-7F39-044D-BAE7-46A35FAF54F2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dirty="0" err="1" smtClean="0">
              <a:solidFill>
                <a:srgbClr val="3C3C3B"/>
              </a:solidFill>
            </a:rPr>
            <a:t>Euratom</a:t>
          </a:r>
          <a:endParaRPr lang="en-US" sz="800" dirty="0">
            <a:solidFill>
              <a:srgbClr val="3C3C3B"/>
            </a:solidFill>
          </a:endParaRPr>
        </a:p>
      </dgm:t>
    </dgm:pt>
    <dgm:pt modelId="{4724FB3E-8667-6E47-944C-CA8A2581FCFC}" type="parTrans" cxnId="{2AACBB6E-6C4B-CB42-B1F2-F87333BEAEDA}">
      <dgm:prSet/>
      <dgm:spPr/>
      <dgm:t>
        <a:bodyPr/>
        <a:lstStyle/>
        <a:p>
          <a:endParaRPr lang="en-US" sz="1800"/>
        </a:p>
      </dgm:t>
    </dgm:pt>
    <dgm:pt modelId="{4C7ADBA3-05DB-F94F-B1C1-6AD416616FC6}" type="sibTrans" cxnId="{2AACBB6E-6C4B-CB42-B1F2-F87333BEAEDA}">
      <dgm:prSet/>
      <dgm:spPr/>
      <dgm:t>
        <a:bodyPr/>
        <a:lstStyle/>
        <a:p>
          <a:endParaRPr lang="en-US" sz="1800"/>
        </a:p>
      </dgm:t>
    </dgm:pt>
    <dgm:pt modelId="{39A15CCD-8FEC-3640-9F0D-F39F1C9A70CC}">
      <dgm:prSet phldrT="[Text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n-US" sz="800" dirty="0" smtClean="0">
              <a:solidFill>
                <a:srgbClr val="3C3C3B"/>
              </a:solidFill>
            </a:rPr>
            <a:t>JRC</a:t>
          </a:r>
          <a:endParaRPr lang="en-US" sz="800" dirty="0">
            <a:solidFill>
              <a:srgbClr val="3C3C3B"/>
            </a:solidFill>
          </a:endParaRPr>
        </a:p>
      </dgm:t>
    </dgm:pt>
    <dgm:pt modelId="{ABBDFE57-D524-4B40-A6AF-C3F63137BF14}" type="parTrans" cxnId="{0C4EF960-3672-6143-9093-AE09A22D30E2}">
      <dgm:prSet/>
      <dgm:spPr/>
      <dgm:t>
        <a:bodyPr/>
        <a:lstStyle/>
        <a:p>
          <a:endParaRPr lang="en-US" sz="1800"/>
        </a:p>
      </dgm:t>
    </dgm:pt>
    <dgm:pt modelId="{5B5F4D2A-A6E8-B34A-A6C1-62FA7590BBA5}" type="sibTrans" cxnId="{0C4EF960-3672-6143-9093-AE09A22D30E2}">
      <dgm:prSet/>
      <dgm:spPr/>
      <dgm:t>
        <a:bodyPr/>
        <a:lstStyle/>
        <a:p>
          <a:endParaRPr lang="en-US" sz="1800"/>
        </a:p>
      </dgm:t>
    </dgm:pt>
    <dgm:pt modelId="{889F5182-76F7-A34B-9D91-1567AFE95395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900" dirty="0" smtClean="0">
              <a:solidFill>
                <a:srgbClr val="3C3C3B"/>
              </a:solidFill>
            </a:rPr>
            <a:t>European Science Foundation (ESF)</a:t>
          </a:r>
          <a:endParaRPr lang="en-US" sz="900" dirty="0">
            <a:solidFill>
              <a:srgbClr val="3C3C3B"/>
            </a:solidFill>
          </a:endParaRPr>
        </a:p>
      </dgm:t>
    </dgm:pt>
    <dgm:pt modelId="{065C900F-AAAF-6743-A19A-39834130F458}" type="parTrans" cxnId="{139BDA0D-27AF-C848-94BA-72A8F334FF6B}">
      <dgm:prSet/>
      <dgm:spPr/>
      <dgm:t>
        <a:bodyPr/>
        <a:lstStyle/>
        <a:p>
          <a:endParaRPr lang="en-US" sz="1800"/>
        </a:p>
      </dgm:t>
    </dgm:pt>
    <dgm:pt modelId="{8C787A6D-8F17-0E42-BEF8-E88399D14753}" type="sibTrans" cxnId="{139BDA0D-27AF-C848-94BA-72A8F334FF6B}">
      <dgm:prSet/>
      <dgm:spPr/>
      <dgm:t>
        <a:bodyPr/>
        <a:lstStyle/>
        <a:p>
          <a:endParaRPr lang="en-US" sz="1800"/>
        </a:p>
      </dgm:t>
    </dgm:pt>
    <dgm:pt modelId="{768A8BC0-A841-E24D-A744-018978F910BA}">
      <dgm:prSet phldrT="[Text]" custT="1"/>
      <dgm:spPr>
        <a:ln w="76200" cmpd="sng">
          <a:solidFill>
            <a:srgbClr val="991324"/>
          </a:solidFill>
        </a:ln>
      </dgm:spPr>
      <dgm:t>
        <a:bodyPr/>
        <a:lstStyle/>
        <a:p>
          <a:r>
            <a:rPr lang="en-US" sz="800" u="none" dirty="0" smtClean="0"/>
            <a:t>COST</a:t>
          </a:r>
          <a:endParaRPr lang="en-US" sz="800" u="none" dirty="0"/>
        </a:p>
      </dgm:t>
    </dgm:pt>
    <dgm:pt modelId="{EC87B4CA-0149-4643-A0B6-5DC70E1D831C}" type="parTrans" cxnId="{224A4656-C717-0B4D-BB3F-BC2DF31D11B9}">
      <dgm:prSet/>
      <dgm:spPr/>
      <dgm:t>
        <a:bodyPr/>
        <a:lstStyle/>
        <a:p>
          <a:endParaRPr lang="en-US" sz="1800"/>
        </a:p>
      </dgm:t>
    </dgm:pt>
    <dgm:pt modelId="{CAF410E9-68CE-0F44-A83E-15F3DEE81651}" type="sibTrans" cxnId="{224A4656-C717-0B4D-BB3F-BC2DF31D11B9}">
      <dgm:prSet/>
      <dgm:spPr/>
      <dgm:t>
        <a:bodyPr/>
        <a:lstStyle/>
        <a:p>
          <a:endParaRPr lang="en-US" sz="1800"/>
        </a:p>
      </dgm:t>
    </dgm:pt>
    <dgm:pt modelId="{E9BA88D9-D3CB-2448-9C38-D2F30A0E44CA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900" dirty="0" smtClean="0">
              <a:solidFill>
                <a:srgbClr val="3C3C3B"/>
              </a:solidFill>
            </a:rPr>
            <a:t>Eureka</a:t>
          </a:r>
          <a:endParaRPr lang="en-US" sz="900" dirty="0">
            <a:solidFill>
              <a:srgbClr val="3C3C3B"/>
            </a:solidFill>
          </a:endParaRPr>
        </a:p>
      </dgm:t>
    </dgm:pt>
    <dgm:pt modelId="{AE317D96-7199-F64E-9EDC-9183E17D3AED}" type="parTrans" cxnId="{6A8C3DFB-07CC-4C4D-BBCD-01E8C26A2D98}">
      <dgm:prSet/>
      <dgm:spPr/>
      <dgm:t>
        <a:bodyPr/>
        <a:lstStyle/>
        <a:p>
          <a:endParaRPr lang="en-US" sz="1800"/>
        </a:p>
      </dgm:t>
    </dgm:pt>
    <dgm:pt modelId="{EE2CF7EA-4AED-8949-9FAC-670C81D9BC88}" type="sibTrans" cxnId="{6A8C3DFB-07CC-4C4D-BBCD-01E8C26A2D98}">
      <dgm:prSet/>
      <dgm:spPr/>
      <dgm:t>
        <a:bodyPr/>
        <a:lstStyle/>
        <a:p>
          <a:endParaRPr lang="en-US" sz="1800"/>
        </a:p>
      </dgm:t>
    </dgm:pt>
    <dgm:pt modelId="{E7956121-38A7-6648-9816-0C0D5C48B20E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US" sz="900" dirty="0" smtClean="0">
              <a:solidFill>
                <a:srgbClr val="3C3C3B"/>
              </a:solidFill>
            </a:rPr>
            <a:t>EIT</a:t>
          </a:r>
          <a:endParaRPr lang="en-US" sz="900" dirty="0">
            <a:solidFill>
              <a:srgbClr val="3C3C3B"/>
            </a:solidFill>
          </a:endParaRPr>
        </a:p>
      </dgm:t>
    </dgm:pt>
    <dgm:pt modelId="{324E076C-FFAA-B949-98DF-EB30CA7F900E}" type="parTrans" cxnId="{3D26131A-BCB2-524D-A620-F7CF11758A61}">
      <dgm:prSet/>
      <dgm:spPr/>
      <dgm:t>
        <a:bodyPr/>
        <a:lstStyle/>
        <a:p>
          <a:endParaRPr lang="en-US" sz="1800"/>
        </a:p>
      </dgm:t>
    </dgm:pt>
    <dgm:pt modelId="{03511E1B-320B-B34C-9869-0EF61EDBA4FD}" type="sibTrans" cxnId="{3D26131A-BCB2-524D-A620-F7CF11758A61}">
      <dgm:prSet/>
      <dgm:spPr/>
      <dgm:t>
        <a:bodyPr/>
        <a:lstStyle/>
        <a:p>
          <a:endParaRPr lang="en-US" sz="1800"/>
        </a:p>
      </dgm:t>
    </dgm:pt>
    <dgm:pt modelId="{2D47B70D-B085-9442-A63D-A244983602A9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dirty="0" smtClean="0">
              <a:solidFill>
                <a:srgbClr val="3C3C3B"/>
              </a:solidFill>
            </a:rPr>
            <a:t>Member states</a:t>
          </a:r>
          <a:endParaRPr lang="en-US" sz="900" dirty="0">
            <a:solidFill>
              <a:srgbClr val="3C3C3B"/>
            </a:solidFill>
          </a:endParaRPr>
        </a:p>
      </dgm:t>
    </dgm:pt>
    <dgm:pt modelId="{6C8C657D-818D-9D44-86AD-A3BDAA1CF87F}" type="parTrans" cxnId="{6F25EAB6-968A-7C46-97DB-BFEE1A9678B4}">
      <dgm:prSet/>
      <dgm:spPr/>
      <dgm:t>
        <a:bodyPr/>
        <a:lstStyle/>
        <a:p>
          <a:endParaRPr lang="en-US" sz="1800"/>
        </a:p>
      </dgm:t>
    </dgm:pt>
    <dgm:pt modelId="{BE4C3CB1-C1E9-9B45-90D3-EE3A3FCBD359}" type="sibTrans" cxnId="{6F25EAB6-968A-7C46-97DB-BFEE1A9678B4}">
      <dgm:prSet/>
      <dgm:spPr/>
      <dgm:t>
        <a:bodyPr/>
        <a:lstStyle/>
        <a:p>
          <a:endParaRPr lang="en-US" sz="1800"/>
        </a:p>
      </dgm:t>
    </dgm:pt>
    <dgm:pt modelId="{01F6A018-E54F-7B48-8CD4-B8189AF212F1}">
      <dgm:prSet phldrT="[Text]" custT="1"/>
      <dgm:spPr>
        <a:solidFill>
          <a:schemeClr val="accent3">
            <a:lumMod val="60000"/>
            <a:lumOff val="40000"/>
          </a:schemeClr>
        </a:solidFill>
        <a:ln w="76200" cmpd="sng">
          <a:solidFill>
            <a:srgbClr val="991324"/>
          </a:solidFill>
        </a:ln>
      </dgm:spPr>
      <dgm:t>
        <a:bodyPr/>
        <a:lstStyle/>
        <a:p>
          <a:r>
            <a:rPr lang="en-US" sz="900" dirty="0" smtClean="0">
              <a:solidFill>
                <a:schemeClr val="tx1"/>
              </a:solidFill>
            </a:rPr>
            <a:t>National programs</a:t>
          </a:r>
          <a:endParaRPr lang="en-US" sz="900" dirty="0">
            <a:solidFill>
              <a:schemeClr val="tx1"/>
            </a:solidFill>
          </a:endParaRPr>
        </a:p>
      </dgm:t>
    </dgm:pt>
    <dgm:pt modelId="{D9989A65-E6FF-4B43-B124-F27466842EA4}" type="parTrans" cxnId="{BCC906FC-DCF2-0949-9AD4-5CAD1535A0B6}">
      <dgm:prSet/>
      <dgm:spPr/>
      <dgm:t>
        <a:bodyPr/>
        <a:lstStyle/>
        <a:p>
          <a:endParaRPr lang="en-US" sz="1800"/>
        </a:p>
      </dgm:t>
    </dgm:pt>
    <dgm:pt modelId="{A23CB2A7-C877-774C-B6E7-025CA5D39CBA}" type="sibTrans" cxnId="{BCC906FC-DCF2-0949-9AD4-5CAD1535A0B6}">
      <dgm:prSet/>
      <dgm:spPr/>
      <dgm:t>
        <a:bodyPr/>
        <a:lstStyle/>
        <a:p>
          <a:endParaRPr lang="en-US" sz="1800"/>
        </a:p>
      </dgm:t>
    </dgm:pt>
    <dgm:pt modelId="{3DD519EF-D060-5C4C-89A3-D4B05F1D29FC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900" dirty="0" smtClean="0">
              <a:solidFill>
                <a:srgbClr val="3C3C3B"/>
              </a:solidFill>
            </a:rPr>
            <a:t>Associated countries</a:t>
          </a:r>
          <a:endParaRPr lang="en-US" sz="900" dirty="0">
            <a:solidFill>
              <a:srgbClr val="3C3C3B"/>
            </a:solidFill>
          </a:endParaRPr>
        </a:p>
      </dgm:t>
    </dgm:pt>
    <dgm:pt modelId="{0C3A6630-85D9-C649-BFDA-AA0A4F85FC0B}" type="parTrans" cxnId="{645B4EE5-B592-834A-9D0A-544825BB9803}">
      <dgm:prSet/>
      <dgm:spPr/>
      <dgm:t>
        <a:bodyPr/>
        <a:lstStyle/>
        <a:p>
          <a:endParaRPr lang="en-US" sz="1800"/>
        </a:p>
      </dgm:t>
    </dgm:pt>
    <dgm:pt modelId="{1D991CAE-2827-3740-A972-9BCF73D06D6A}" type="sibTrans" cxnId="{645B4EE5-B592-834A-9D0A-544825BB9803}">
      <dgm:prSet/>
      <dgm:spPr/>
      <dgm:t>
        <a:bodyPr/>
        <a:lstStyle/>
        <a:p>
          <a:endParaRPr lang="en-US" sz="1800"/>
        </a:p>
      </dgm:t>
    </dgm:pt>
    <dgm:pt modelId="{B4E430A6-76EF-9C45-B188-853543C5E36A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 sz="900" dirty="0" smtClean="0">
              <a:solidFill>
                <a:srgbClr val="3C3C3B"/>
              </a:solidFill>
            </a:rPr>
            <a:t>National programs</a:t>
          </a:r>
          <a:endParaRPr lang="en-US" sz="900" dirty="0">
            <a:solidFill>
              <a:srgbClr val="3C3C3B"/>
            </a:solidFill>
          </a:endParaRPr>
        </a:p>
      </dgm:t>
    </dgm:pt>
    <dgm:pt modelId="{97DE8D24-89F5-B849-B733-8252DE377775}" type="parTrans" cxnId="{C3B3BF1A-6148-FC45-AB1D-A75ABDD117AE}">
      <dgm:prSet/>
      <dgm:spPr/>
      <dgm:t>
        <a:bodyPr/>
        <a:lstStyle/>
        <a:p>
          <a:endParaRPr lang="en-US" sz="1800"/>
        </a:p>
      </dgm:t>
    </dgm:pt>
    <dgm:pt modelId="{5E858ACD-59E5-FF47-B782-C48596F3ACE6}" type="sibTrans" cxnId="{C3B3BF1A-6148-FC45-AB1D-A75ABDD117AE}">
      <dgm:prSet/>
      <dgm:spPr/>
      <dgm:t>
        <a:bodyPr/>
        <a:lstStyle/>
        <a:p>
          <a:endParaRPr lang="en-US" sz="1800"/>
        </a:p>
      </dgm:t>
    </dgm:pt>
    <dgm:pt modelId="{48CE8297-A194-0C47-817F-BF7B4762FB76}" type="pres">
      <dgm:prSet presAssocID="{45DFADEA-AF71-F246-853F-F171CAB978B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2782A66-C45F-3845-AAA9-D0B67E260DFE}" type="pres">
      <dgm:prSet presAssocID="{9D3DF73D-0C1F-CF4E-84CB-07E6015F8B88}" presName="vertOne" presStyleCnt="0"/>
      <dgm:spPr/>
    </dgm:pt>
    <dgm:pt modelId="{4A7B54C3-73B5-284C-8F6B-D34BA0CDA3D2}" type="pres">
      <dgm:prSet presAssocID="{9D3DF73D-0C1F-CF4E-84CB-07E6015F8B88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AF90D0-A131-274E-AF23-2522ECFDDA6D}" type="pres">
      <dgm:prSet presAssocID="{9D3DF73D-0C1F-CF4E-84CB-07E6015F8B88}" presName="parTransOne" presStyleCnt="0"/>
      <dgm:spPr/>
    </dgm:pt>
    <dgm:pt modelId="{2DDA34CE-6974-E448-984B-135B96F32A25}" type="pres">
      <dgm:prSet presAssocID="{9D3DF73D-0C1F-CF4E-84CB-07E6015F8B88}" presName="horzOne" presStyleCnt="0"/>
      <dgm:spPr/>
    </dgm:pt>
    <dgm:pt modelId="{9F15D4D6-7D4C-814A-B4E3-C6A80D65EAF7}" type="pres">
      <dgm:prSet presAssocID="{BC6E4D32-88E4-4147-817C-F7742B17BAE2}" presName="vertTwo" presStyleCnt="0"/>
      <dgm:spPr/>
    </dgm:pt>
    <dgm:pt modelId="{C159137B-3A65-0E44-8610-84B99126F970}" type="pres">
      <dgm:prSet presAssocID="{BC6E4D32-88E4-4147-817C-F7742B17BAE2}" presName="txTwo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65A5B4-91C5-334F-BBAB-92B067442554}" type="pres">
      <dgm:prSet presAssocID="{BC6E4D32-88E4-4147-817C-F7742B17BAE2}" presName="parTransTwo" presStyleCnt="0"/>
      <dgm:spPr/>
    </dgm:pt>
    <dgm:pt modelId="{8394B1E7-516F-D64B-9795-2D2A7165E367}" type="pres">
      <dgm:prSet presAssocID="{BC6E4D32-88E4-4147-817C-F7742B17BAE2}" presName="horzTwo" presStyleCnt="0"/>
      <dgm:spPr/>
    </dgm:pt>
    <dgm:pt modelId="{0FF25C74-8E1F-234B-A2F3-E158C330CF88}" type="pres">
      <dgm:prSet presAssocID="{E984AC46-8004-0649-9166-2F2A317D4F55}" presName="vertThree" presStyleCnt="0"/>
      <dgm:spPr/>
    </dgm:pt>
    <dgm:pt modelId="{E2F85001-BD00-8346-86C8-77B1BBB8BCF9}" type="pres">
      <dgm:prSet presAssocID="{E984AC46-8004-0649-9166-2F2A317D4F55}" presName="txThree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B451BA-00CB-BC43-95A9-7E257DD4F3D7}" type="pres">
      <dgm:prSet presAssocID="{E984AC46-8004-0649-9166-2F2A317D4F55}" presName="parTransThree" presStyleCnt="0"/>
      <dgm:spPr/>
    </dgm:pt>
    <dgm:pt modelId="{54997F48-816D-0249-BB77-36AA4AB2B88C}" type="pres">
      <dgm:prSet presAssocID="{E984AC46-8004-0649-9166-2F2A317D4F55}" presName="horzThree" presStyleCnt="0"/>
      <dgm:spPr/>
    </dgm:pt>
    <dgm:pt modelId="{88FAEACA-2A16-3349-B539-650566DF6089}" type="pres">
      <dgm:prSet presAssocID="{A8597826-7D91-084E-ABE7-21DBE260EB07}" presName="vertFour" presStyleCnt="0">
        <dgm:presLayoutVars>
          <dgm:chPref val="3"/>
        </dgm:presLayoutVars>
      </dgm:prSet>
      <dgm:spPr/>
    </dgm:pt>
    <dgm:pt modelId="{3160601F-DB55-EB44-8283-9A7CD9DE2578}" type="pres">
      <dgm:prSet presAssocID="{A8597826-7D91-084E-ABE7-21DBE260EB07}" presName="txFour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2C9F3C-C529-3C49-B227-4721FD50EDA2}" type="pres">
      <dgm:prSet presAssocID="{A8597826-7D91-084E-ABE7-21DBE260EB07}" presName="horzFour" presStyleCnt="0"/>
      <dgm:spPr/>
    </dgm:pt>
    <dgm:pt modelId="{AB405206-F748-674E-8A08-910C98DA78D5}" type="pres">
      <dgm:prSet presAssocID="{18E61E9C-FAC7-844B-961A-E18980A6934C}" presName="sibSpaceThree" presStyleCnt="0"/>
      <dgm:spPr/>
    </dgm:pt>
    <dgm:pt modelId="{0A4C949A-B91A-3844-8D96-BA0A545E07EC}" type="pres">
      <dgm:prSet presAssocID="{04213D96-0AAA-484F-B28D-D7481CC3018C}" presName="vertThree" presStyleCnt="0"/>
      <dgm:spPr/>
    </dgm:pt>
    <dgm:pt modelId="{F726F666-DBB6-0A44-A3EC-5B5B3EC9FD6C}" type="pres">
      <dgm:prSet presAssocID="{04213D96-0AAA-484F-B28D-D7481CC3018C}" presName="txThree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6E7D3C-15A5-6B4A-ACE2-A70A5FE755E0}" type="pres">
      <dgm:prSet presAssocID="{04213D96-0AAA-484F-B28D-D7481CC3018C}" presName="parTransThree" presStyleCnt="0"/>
      <dgm:spPr/>
    </dgm:pt>
    <dgm:pt modelId="{FC4DA9E0-8902-C547-836D-D693794651E8}" type="pres">
      <dgm:prSet presAssocID="{04213D96-0AAA-484F-B28D-D7481CC3018C}" presName="horzThree" presStyleCnt="0"/>
      <dgm:spPr/>
    </dgm:pt>
    <dgm:pt modelId="{11BD6D66-23A7-6441-8C5E-DB94A677F0F2}" type="pres">
      <dgm:prSet presAssocID="{6E57F283-C0EA-3B47-A842-4696D45FC290}" presName="vertFour" presStyleCnt="0">
        <dgm:presLayoutVars>
          <dgm:chPref val="3"/>
        </dgm:presLayoutVars>
      </dgm:prSet>
      <dgm:spPr/>
    </dgm:pt>
    <dgm:pt modelId="{ECF4EFFB-47BE-0B43-BA48-3454B2FD81DA}" type="pres">
      <dgm:prSet presAssocID="{6E57F283-C0EA-3B47-A842-4696D45FC290}" presName="txFour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AFAADC-2BBC-FD4A-80D4-6B0DABF476CD}" type="pres">
      <dgm:prSet presAssocID="{6E57F283-C0EA-3B47-A842-4696D45FC290}" presName="horzFour" presStyleCnt="0"/>
      <dgm:spPr/>
    </dgm:pt>
    <dgm:pt modelId="{9F962967-90BF-C044-A82A-068E26BD15B3}" type="pres">
      <dgm:prSet presAssocID="{7BD95B8E-3045-A649-BB7F-00F742DED4BC}" presName="sibSpaceThree" presStyleCnt="0"/>
      <dgm:spPr/>
    </dgm:pt>
    <dgm:pt modelId="{2EFAAF35-3879-A440-AB77-1CA50A13385D}" type="pres">
      <dgm:prSet presAssocID="{A498210A-CA8D-424B-A68B-D38C7298B01C}" presName="vertThree" presStyleCnt="0"/>
      <dgm:spPr/>
    </dgm:pt>
    <dgm:pt modelId="{A18FFBB5-6176-C245-8D58-926F763BE5D7}" type="pres">
      <dgm:prSet presAssocID="{A498210A-CA8D-424B-A68B-D38C7298B01C}" presName="txThree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BCEBEE-F6BB-E942-AAF0-2AD4C91CB39E}" type="pres">
      <dgm:prSet presAssocID="{A498210A-CA8D-424B-A68B-D38C7298B01C}" presName="parTransThree" presStyleCnt="0"/>
      <dgm:spPr/>
    </dgm:pt>
    <dgm:pt modelId="{D9175E3D-0C66-934A-9D89-86F4472AA311}" type="pres">
      <dgm:prSet presAssocID="{A498210A-CA8D-424B-A68B-D38C7298B01C}" presName="horzThree" presStyleCnt="0"/>
      <dgm:spPr/>
    </dgm:pt>
    <dgm:pt modelId="{7A13819E-2CDD-7249-8E87-C882E54C9742}" type="pres">
      <dgm:prSet presAssocID="{F1C40D92-436C-294E-830E-29C5C8BFC004}" presName="vertFour" presStyleCnt="0">
        <dgm:presLayoutVars>
          <dgm:chPref val="3"/>
        </dgm:presLayoutVars>
      </dgm:prSet>
      <dgm:spPr/>
    </dgm:pt>
    <dgm:pt modelId="{59ECC776-D1CD-F14C-9665-49A81592BC1E}" type="pres">
      <dgm:prSet presAssocID="{F1C40D92-436C-294E-830E-29C5C8BFC004}" presName="txFour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E53E9E-7B9C-C443-95B9-286697EA32C3}" type="pres">
      <dgm:prSet presAssocID="{F1C40D92-436C-294E-830E-29C5C8BFC004}" presName="horzFour" presStyleCnt="0"/>
      <dgm:spPr/>
    </dgm:pt>
    <dgm:pt modelId="{FA9D96BF-916A-FB46-AFD3-073FB50A7EF5}" type="pres">
      <dgm:prSet presAssocID="{89A1B570-4F76-A44B-9D37-7AA018254CA3}" presName="sibSpaceThree" presStyleCnt="0"/>
      <dgm:spPr/>
    </dgm:pt>
    <dgm:pt modelId="{C62DFED7-939E-E844-AF72-ACA7A069F177}" type="pres">
      <dgm:prSet presAssocID="{99FD9411-349B-1843-865F-D66B4A2A5C36}" presName="vertThree" presStyleCnt="0"/>
      <dgm:spPr/>
    </dgm:pt>
    <dgm:pt modelId="{54ABBC12-3166-A948-A99B-1839A33105CF}" type="pres">
      <dgm:prSet presAssocID="{99FD9411-349B-1843-865F-D66B4A2A5C36}" presName="txThree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800157-3FC6-9942-BFC1-5987A614D736}" type="pres">
      <dgm:prSet presAssocID="{99FD9411-349B-1843-865F-D66B4A2A5C36}" presName="horzThree" presStyleCnt="0"/>
      <dgm:spPr/>
    </dgm:pt>
    <dgm:pt modelId="{9261DBA2-5F8C-BD48-A58B-8E855310E309}" type="pres">
      <dgm:prSet presAssocID="{B5313C6C-D90D-3146-9A58-A82A4EBBBE83}" presName="sibSpaceThree" presStyleCnt="0"/>
      <dgm:spPr/>
    </dgm:pt>
    <dgm:pt modelId="{474D1E37-AF14-EB46-8913-4012068E9AB3}" type="pres">
      <dgm:prSet presAssocID="{67F71911-7F39-044D-BAE7-46A35FAF54F2}" presName="vertThree" presStyleCnt="0"/>
      <dgm:spPr/>
    </dgm:pt>
    <dgm:pt modelId="{779CFBC6-7C9E-8C43-B2D5-2A116E389E56}" type="pres">
      <dgm:prSet presAssocID="{67F71911-7F39-044D-BAE7-46A35FAF54F2}" presName="txThree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3896E6-BB70-364B-8C24-771D254F97E4}" type="pres">
      <dgm:prSet presAssocID="{67F71911-7F39-044D-BAE7-46A35FAF54F2}" presName="horzThree" presStyleCnt="0"/>
      <dgm:spPr/>
    </dgm:pt>
    <dgm:pt modelId="{9B5248D2-D710-6F49-A2E4-1772EC78CF51}" type="pres">
      <dgm:prSet presAssocID="{4C7ADBA3-05DB-F94F-B1C1-6AD416616FC6}" presName="sibSpaceThree" presStyleCnt="0"/>
      <dgm:spPr/>
    </dgm:pt>
    <dgm:pt modelId="{25152FD3-92E3-C143-AF2B-033E9D883C6F}" type="pres">
      <dgm:prSet presAssocID="{39A15CCD-8FEC-3640-9F0D-F39F1C9A70CC}" presName="vertThree" presStyleCnt="0"/>
      <dgm:spPr/>
    </dgm:pt>
    <dgm:pt modelId="{73A4DC31-E3AC-A64E-8D36-51B16D27F8F4}" type="pres">
      <dgm:prSet presAssocID="{39A15CCD-8FEC-3640-9F0D-F39F1C9A70CC}" presName="txThree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9F61C6-BDF2-7648-AD6A-E5A594B26992}" type="pres">
      <dgm:prSet presAssocID="{39A15CCD-8FEC-3640-9F0D-F39F1C9A70CC}" presName="horzThree" presStyleCnt="0"/>
      <dgm:spPr/>
    </dgm:pt>
    <dgm:pt modelId="{6F86BC92-4E2F-2F47-AA3A-D418B8CC3D26}" type="pres">
      <dgm:prSet presAssocID="{0054EC07-75CB-3A45-990F-01FF216A7AF8}" presName="sibSpaceTwo" presStyleCnt="0"/>
      <dgm:spPr/>
    </dgm:pt>
    <dgm:pt modelId="{BE6682C2-FD44-0C45-AF64-92DEB35AFA15}" type="pres">
      <dgm:prSet presAssocID="{889F5182-76F7-A34B-9D91-1567AFE95395}" presName="vertTwo" presStyleCnt="0"/>
      <dgm:spPr/>
    </dgm:pt>
    <dgm:pt modelId="{EC76F74E-BE8F-D145-96DD-2ACAF1691D02}" type="pres">
      <dgm:prSet presAssocID="{889F5182-76F7-A34B-9D91-1567AFE95395}" presName="txTwo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156290-55BC-6F43-B966-916B79A2E511}" type="pres">
      <dgm:prSet presAssocID="{889F5182-76F7-A34B-9D91-1567AFE95395}" presName="parTransTwo" presStyleCnt="0"/>
      <dgm:spPr/>
    </dgm:pt>
    <dgm:pt modelId="{79C864E8-4939-534B-A71B-BB5F4409FE25}" type="pres">
      <dgm:prSet presAssocID="{889F5182-76F7-A34B-9D91-1567AFE95395}" presName="horzTwo" presStyleCnt="0"/>
      <dgm:spPr/>
    </dgm:pt>
    <dgm:pt modelId="{B6FEA406-1E3F-8346-BB66-0EDAA420DA0A}" type="pres">
      <dgm:prSet presAssocID="{768A8BC0-A841-E24D-A744-018978F910BA}" presName="vertThree" presStyleCnt="0"/>
      <dgm:spPr/>
    </dgm:pt>
    <dgm:pt modelId="{5FB6ECBD-04C7-4E44-96EA-6D79A1F79D00}" type="pres">
      <dgm:prSet presAssocID="{768A8BC0-A841-E24D-A744-018978F910BA}" presName="txThree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66EACD-F4B4-6945-93CA-FA5522D3FBF6}" type="pres">
      <dgm:prSet presAssocID="{768A8BC0-A841-E24D-A744-018978F910BA}" presName="horzThree" presStyleCnt="0"/>
      <dgm:spPr/>
    </dgm:pt>
    <dgm:pt modelId="{573859AF-E3AF-B545-AEEA-DAC630004EA1}" type="pres">
      <dgm:prSet presAssocID="{8C787A6D-8F17-0E42-BEF8-E88399D14753}" presName="sibSpaceTwo" presStyleCnt="0"/>
      <dgm:spPr/>
    </dgm:pt>
    <dgm:pt modelId="{E56E9830-1BFE-8041-8DCA-C01C156A7405}" type="pres">
      <dgm:prSet presAssocID="{E9BA88D9-D3CB-2448-9C38-D2F30A0E44CA}" presName="vertTwo" presStyleCnt="0"/>
      <dgm:spPr/>
    </dgm:pt>
    <dgm:pt modelId="{AF90348D-FF42-BF45-898A-3CC90B24195C}" type="pres">
      <dgm:prSet presAssocID="{E9BA88D9-D3CB-2448-9C38-D2F30A0E44CA}" presName="txTwo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90E4A9-90C2-4342-AE25-E9A837B093A5}" type="pres">
      <dgm:prSet presAssocID="{E9BA88D9-D3CB-2448-9C38-D2F30A0E44CA}" presName="horzTwo" presStyleCnt="0"/>
      <dgm:spPr/>
    </dgm:pt>
    <dgm:pt modelId="{5D75642C-8AAB-F24A-A738-7B5FEDEB1E65}" type="pres">
      <dgm:prSet presAssocID="{EE2CF7EA-4AED-8949-9FAC-670C81D9BC88}" presName="sibSpaceTwo" presStyleCnt="0"/>
      <dgm:spPr/>
    </dgm:pt>
    <dgm:pt modelId="{8C53E641-A504-CB42-BC14-5624DBF286F0}" type="pres">
      <dgm:prSet presAssocID="{E7956121-38A7-6648-9816-0C0D5C48B20E}" presName="vertTwo" presStyleCnt="0"/>
      <dgm:spPr/>
    </dgm:pt>
    <dgm:pt modelId="{ED3695AF-3CBD-CF4F-8AF0-AFF21EDB0FD0}" type="pres">
      <dgm:prSet presAssocID="{E7956121-38A7-6648-9816-0C0D5C48B20E}" presName="txTwo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FE49B4-B088-3D44-A37F-57640C19899C}" type="pres">
      <dgm:prSet presAssocID="{E7956121-38A7-6648-9816-0C0D5C48B20E}" presName="horzTwo" presStyleCnt="0"/>
      <dgm:spPr/>
    </dgm:pt>
    <dgm:pt modelId="{6F5DF50C-BE5A-354A-8D1B-679CA2DD1B3B}" type="pres">
      <dgm:prSet presAssocID="{5867E842-D271-0E44-866A-338F07807D64}" presName="sibSpaceOne" presStyleCnt="0"/>
      <dgm:spPr/>
    </dgm:pt>
    <dgm:pt modelId="{FC04813B-5087-FE41-96C6-A165CD061C36}" type="pres">
      <dgm:prSet presAssocID="{2D47B70D-B085-9442-A63D-A244983602A9}" presName="vertOne" presStyleCnt="0"/>
      <dgm:spPr/>
    </dgm:pt>
    <dgm:pt modelId="{93E6A7F3-A398-7347-AFC4-159C510CFA26}" type="pres">
      <dgm:prSet presAssocID="{2D47B70D-B085-9442-A63D-A244983602A9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65BAD9-CA0E-C540-ACE8-B243A5398AAD}" type="pres">
      <dgm:prSet presAssocID="{2D47B70D-B085-9442-A63D-A244983602A9}" presName="parTransOne" presStyleCnt="0"/>
      <dgm:spPr/>
    </dgm:pt>
    <dgm:pt modelId="{BD638F5F-CC59-B24B-B0D0-BCEA2C833176}" type="pres">
      <dgm:prSet presAssocID="{2D47B70D-B085-9442-A63D-A244983602A9}" presName="horzOne" presStyleCnt="0"/>
      <dgm:spPr/>
    </dgm:pt>
    <dgm:pt modelId="{42A2C2DC-717B-1047-931A-AA366C397BF4}" type="pres">
      <dgm:prSet presAssocID="{01F6A018-E54F-7B48-8CD4-B8189AF212F1}" presName="vertTwo" presStyleCnt="0"/>
      <dgm:spPr/>
    </dgm:pt>
    <dgm:pt modelId="{2DC302EF-5A83-4749-AD34-5DC97EE2CC9A}" type="pres">
      <dgm:prSet presAssocID="{01F6A018-E54F-7B48-8CD4-B8189AF212F1}" presName="txTwo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5D3C08-5016-7345-B11A-E15DC175F5E3}" type="pres">
      <dgm:prSet presAssocID="{01F6A018-E54F-7B48-8CD4-B8189AF212F1}" presName="horzTwo" presStyleCnt="0"/>
      <dgm:spPr/>
    </dgm:pt>
    <dgm:pt modelId="{BF063827-460A-FC4E-B29D-6954E24E5F9D}" type="pres">
      <dgm:prSet presAssocID="{BE4C3CB1-C1E9-9B45-90D3-EE3A3FCBD359}" presName="sibSpaceOne" presStyleCnt="0"/>
      <dgm:spPr/>
    </dgm:pt>
    <dgm:pt modelId="{C14DF8BA-5EAF-EE4A-BCDB-293915B67EC2}" type="pres">
      <dgm:prSet presAssocID="{3DD519EF-D060-5C4C-89A3-D4B05F1D29FC}" presName="vertOne" presStyleCnt="0"/>
      <dgm:spPr/>
    </dgm:pt>
    <dgm:pt modelId="{12C0CD98-2AC9-D049-AE72-53C3C1D85E0B}" type="pres">
      <dgm:prSet presAssocID="{3DD519EF-D060-5C4C-89A3-D4B05F1D29FC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3C57A2-A357-F04D-8779-ECE5C5D78F6D}" type="pres">
      <dgm:prSet presAssocID="{3DD519EF-D060-5C4C-89A3-D4B05F1D29FC}" presName="parTransOne" presStyleCnt="0"/>
      <dgm:spPr/>
    </dgm:pt>
    <dgm:pt modelId="{4C225414-ADE4-8C45-B8E8-52C76ED5B6CB}" type="pres">
      <dgm:prSet presAssocID="{3DD519EF-D060-5C4C-89A3-D4B05F1D29FC}" presName="horzOne" presStyleCnt="0"/>
      <dgm:spPr/>
    </dgm:pt>
    <dgm:pt modelId="{E4FE070D-EAFB-8746-8994-0C4371D5355B}" type="pres">
      <dgm:prSet presAssocID="{B4E430A6-76EF-9C45-B188-853543C5E36A}" presName="vertTwo" presStyleCnt="0"/>
      <dgm:spPr/>
    </dgm:pt>
    <dgm:pt modelId="{2DD27234-4FFF-DA42-B1BD-A93CB8C85C55}" type="pres">
      <dgm:prSet presAssocID="{B4E430A6-76EF-9C45-B188-853543C5E36A}" presName="txTwo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B77FA0-CBD2-7A42-BD91-23C6C83DFFE5}" type="pres">
      <dgm:prSet presAssocID="{B4E430A6-76EF-9C45-B188-853543C5E36A}" presName="horzTwo" presStyleCnt="0"/>
      <dgm:spPr/>
    </dgm:pt>
  </dgm:ptLst>
  <dgm:cxnLst>
    <dgm:cxn modelId="{6A8C3DFB-07CC-4C4D-BBCD-01E8C26A2D98}" srcId="{9D3DF73D-0C1F-CF4E-84CB-07E6015F8B88}" destId="{E9BA88D9-D3CB-2448-9C38-D2F30A0E44CA}" srcOrd="2" destOrd="0" parTransId="{AE317D96-7199-F64E-9EDC-9183E17D3AED}" sibTransId="{EE2CF7EA-4AED-8949-9FAC-670C81D9BC88}"/>
    <dgm:cxn modelId="{3316C210-01CD-074F-818F-1E71AC9D457F}" type="presOf" srcId="{99FD9411-349B-1843-865F-D66B4A2A5C36}" destId="{54ABBC12-3166-A948-A99B-1839A33105CF}" srcOrd="0" destOrd="0" presId="urn:microsoft.com/office/officeart/2005/8/layout/hierarchy4"/>
    <dgm:cxn modelId="{88BA7ED7-B368-434D-B41B-08379EC52BB6}" srcId="{45DFADEA-AF71-F246-853F-F171CAB978B0}" destId="{9D3DF73D-0C1F-CF4E-84CB-07E6015F8B88}" srcOrd="0" destOrd="0" parTransId="{6190FE28-EFCA-6242-8A48-E6C31C67C5B9}" sibTransId="{5867E842-D271-0E44-866A-338F07807D64}"/>
    <dgm:cxn modelId="{B22ED68A-E5FB-7746-8CA8-436831150CD5}" type="presOf" srcId="{39A15CCD-8FEC-3640-9F0D-F39F1C9A70CC}" destId="{73A4DC31-E3AC-A64E-8D36-51B16D27F8F4}" srcOrd="0" destOrd="0" presId="urn:microsoft.com/office/officeart/2005/8/layout/hierarchy4"/>
    <dgm:cxn modelId="{3CC30412-7B1B-C743-A1C1-5FDCA86D4A63}" type="presOf" srcId="{3DD519EF-D060-5C4C-89A3-D4B05F1D29FC}" destId="{12C0CD98-2AC9-D049-AE72-53C3C1D85E0B}" srcOrd="0" destOrd="0" presId="urn:microsoft.com/office/officeart/2005/8/layout/hierarchy4"/>
    <dgm:cxn modelId="{D52B3CB4-02B9-B842-8D8B-D8A277561E3B}" type="presOf" srcId="{A498210A-CA8D-424B-A68B-D38C7298B01C}" destId="{A18FFBB5-6176-C245-8D58-926F763BE5D7}" srcOrd="0" destOrd="0" presId="urn:microsoft.com/office/officeart/2005/8/layout/hierarchy4"/>
    <dgm:cxn modelId="{C3B3BF1A-6148-FC45-AB1D-A75ABDD117AE}" srcId="{3DD519EF-D060-5C4C-89A3-D4B05F1D29FC}" destId="{B4E430A6-76EF-9C45-B188-853543C5E36A}" srcOrd="0" destOrd="0" parTransId="{97DE8D24-89F5-B849-B733-8252DE377775}" sibTransId="{5E858ACD-59E5-FF47-B782-C48596F3ACE6}"/>
    <dgm:cxn modelId="{2F82AEAD-A0A6-644F-BEDB-089CA3A83D77}" type="presOf" srcId="{BC6E4D32-88E4-4147-817C-F7742B17BAE2}" destId="{C159137B-3A65-0E44-8610-84B99126F970}" srcOrd="0" destOrd="0" presId="urn:microsoft.com/office/officeart/2005/8/layout/hierarchy4"/>
    <dgm:cxn modelId="{645B4EE5-B592-834A-9D0A-544825BB9803}" srcId="{45DFADEA-AF71-F246-853F-F171CAB978B0}" destId="{3DD519EF-D060-5C4C-89A3-D4B05F1D29FC}" srcOrd="2" destOrd="0" parTransId="{0C3A6630-85D9-C649-BFDA-AA0A4F85FC0B}" sibTransId="{1D991CAE-2827-3740-A972-9BCF73D06D6A}"/>
    <dgm:cxn modelId="{BCC906FC-DCF2-0949-9AD4-5CAD1535A0B6}" srcId="{2D47B70D-B085-9442-A63D-A244983602A9}" destId="{01F6A018-E54F-7B48-8CD4-B8189AF212F1}" srcOrd="0" destOrd="0" parTransId="{D9989A65-E6FF-4B43-B124-F27466842EA4}" sibTransId="{A23CB2A7-C877-774C-B6E7-025CA5D39CBA}"/>
    <dgm:cxn modelId="{224A4656-C717-0B4D-BB3F-BC2DF31D11B9}" srcId="{889F5182-76F7-A34B-9D91-1567AFE95395}" destId="{768A8BC0-A841-E24D-A744-018978F910BA}" srcOrd="0" destOrd="0" parTransId="{EC87B4CA-0149-4643-A0B6-5DC70E1D831C}" sibTransId="{CAF410E9-68CE-0F44-A83E-15F3DEE81651}"/>
    <dgm:cxn modelId="{D7D2C285-5531-E148-AD68-4654FD255A9E}" type="presOf" srcId="{E9BA88D9-D3CB-2448-9C38-D2F30A0E44CA}" destId="{AF90348D-FF42-BF45-898A-3CC90B24195C}" srcOrd="0" destOrd="0" presId="urn:microsoft.com/office/officeart/2005/8/layout/hierarchy4"/>
    <dgm:cxn modelId="{6F25EAB6-968A-7C46-97DB-BFEE1A9678B4}" srcId="{45DFADEA-AF71-F246-853F-F171CAB978B0}" destId="{2D47B70D-B085-9442-A63D-A244983602A9}" srcOrd="1" destOrd="0" parTransId="{6C8C657D-818D-9D44-86AD-A3BDAA1CF87F}" sibTransId="{BE4C3CB1-C1E9-9B45-90D3-EE3A3FCBD359}"/>
    <dgm:cxn modelId="{65315112-EDCD-EE44-BA94-9DC86EE78B8A}" type="presOf" srcId="{67F71911-7F39-044D-BAE7-46A35FAF54F2}" destId="{779CFBC6-7C9E-8C43-B2D5-2A116E389E56}" srcOrd="0" destOrd="0" presId="urn:microsoft.com/office/officeart/2005/8/layout/hierarchy4"/>
    <dgm:cxn modelId="{6691BCB0-A97B-764C-8062-0A07FD49454F}" type="presOf" srcId="{6E57F283-C0EA-3B47-A842-4696D45FC290}" destId="{ECF4EFFB-47BE-0B43-BA48-3454B2FD81DA}" srcOrd="0" destOrd="0" presId="urn:microsoft.com/office/officeart/2005/8/layout/hierarchy4"/>
    <dgm:cxn modelId="{4A1014EC-AD8F-534A-B3D6-1C9C7081C749}" type="presOf" srcId="{04213D96-0AAA-484F-B28D-D7481CC3018C}" destId="{F726F666-DBB6-0A44-A3EC-5B5B3EC9FD6C}" srcOrd="0" destOrd="0" presId="urn:microsoft.com/office/officeart/2005/8/layout/hierarchy4"/>
    <dgm:cxn modelId="{4C3468A3-BCDC-8F4B-A663-AAB760DE8B85}" type="presOf" srcId="{45DFADEA-AF71-F246-853F-F171CAB978B0}" destId="{48CE8297-A194-0C47-817F-BF7B4762FB76}" srcOrd="0" destOrd="0" presId="urn:microsoft.com/office/officeart/2005/8/layout/hierarchy4"/>
    <dgm:cxn modelId="{E13C635E-CD11-5C44-8EB9-E905F47C69B2}" srcId="{BC6E4D32-88E4-4147-817C-F7742B17BAE2}" destId="{E984AC46-8004-0649-9166-2F2A317D4F55}" srcOrd="0" destOrd="0" parTransId="{E2702A9D-2D6A-A948-8475-771C1C852E92}" sibTransId="{18E61E9C-FAC7-844B-961A-E18980A6934C}"/>
    <dgm:cxn modelId="{037D8699-D133-B840-AC46-4E1667DEC6AC}" type="presOf" srcId="{768A8BC0-A841-E24D-A744-018978F910BA}" destId="{5FB6ECBD-04C7-4E44-96EA-6D79A1F79D00}" srcOrd="0" destOrd="0" presId="urn:microsoft.com/office/officeart/2005/8/layout/hierarchy4"/>
    <dgm:cxn modelId="{152343FE-CFC4-DA44-96A7-5DF8E47B85F2}" type="presOf" srcId="{E984AC46-8004-0649-9166-2F2A317D4F55}" destId="{E2F85001-BD00-8346-86C8-77B1BBB8BCF9}" srcOrd="0" destOrd="0" presId="urn:microsoft.com/office/officeart/2005/8/layout/hierarchy4"/>
    <dgm:cxn modelId="{D02AB3A0-B862-244B-A82E-FF21A6C28C2C}" type="presOf" srcId="{889F5182-76F7-A34B-9D91-1567AFE95395}" destId="{EC76F74E-BE8F-D145-96DD-2ACAF1691D02}" srcOrd="0" destOrd="0" presId="urn:microsoft.com/office/officeart/2005/8/layout/hierarchy4"/>
    <dgm:cxn modelId="{3D26131A-BCB2-524D-A620-F7CF11758A61}" srcId="{9D3DF73D-0C1F-CF4E-84CB-07E6015F8B88}" destId="{E7956121-38A7-6648-9816-0C0D5C48B20E}" srcOrd="3" destOrd="0" parTransId="{324E076C-FFAA-B949-98DF-EB30CA7F900E}" sibTransId="{03511E1B-320B-B34C-9869-0EF61EDBA4FD}"/>
    <dgm:cxn modelId="{2E6478CF-C98D-3843-B4FC-CF9B753BFE58}" type="presOf" srcId="{A8597826-7D91-084E-ABE7-21DBE260EB07}" destId="{3160601F-DB55-EB44-8283-9A7CD9DE2578}" srcOrd="0" destOrd="0" presId="urn:microsoft.com/office/officeart/2005/8/layout/hierarchy4"/>
    <dgm:cxn modelId="{2545D362-8C13-3B48-986A-214D01292458}" type="presOf" srcId="{9D3DF73D-0C1F-CF4E-84CB-07E6015F8B88}" destId="{4A7B54C3-73B5-284C-8F6B-D34BA0CDA3D2}" srcOrd="0" destOrd="0" presId="urn:microsoft.com/office/officeart/2005/8/layout/hierarchy4"/>
    <dgm:cxn modelId="{139BDA0D-27AF-C848-94BA-72A8F334FF6B}" srcId="{9D3DF73D-0C1F-CF4E-84CB-07E6015F8B88}" destId="{889F5182-76F7-A34B-9D91-1567AFE95395}" srcOrd="1" destOrd="0" parTransId="{065C900F-AAAF-6743-A19A-39834130F458}" sibTransId="{8C787A6D-8F17-0E42-BEF8-E88399D14753}"/>
    <dgm:cxn modelId="{532E5A42-D267-A84D-9EFD-D508B524B2B5}" type="presOf" srcId="{E7956121-38A7-6648-9816-0C0D5C48B20E}" destId="{ED3695AF-3CBD-CF4F-8AF0-AFF21EDB0FD0}" srcOrd="0" destOrd="0" presId="urn:microsoft.com/office/officeart/2005/8/layout/hierarchy4"/>
    <dgm:cxn modelId="{DBAD86AA-53F3-A44D-B523-84D0116DE3F1}" type="presOf" srcId="{F1C40D92-436C-294E-830E-29C5C8BFC004}" destId="{59ECC776-D1CD-F14C-9665-49A81592BC1E}" srcOrd="0" destOrd="0" presId="urn:microsoft.com/office/officeart/2005/8/layout/hierarchy4"/>
    <dgm:cxn modelId="{36202CCC-CCEB-5B48-850C-77033DDD8321}" srcId="{BC6E4D32-88E4-4147-817C-F7742B17BAE2}" destId="{A498210A-CA8D-424B-A68B-D38C7298B01C}" srcOrd="2" destOrd="0" parTransId="{9BC5C22E-C174-0E4C-8FDA-50C236D11AB0}" sibTransId="{89A1B570-4F76-A44B-9D37-7AA018254CA3}"/>
    <dgm:cxn modelId="{249932EA-2ADD-2347-8F2B-E209B23667C1}" srcId="{04213D96-0AAA-484F-B28D-D7481CC3018C}" destId="{6E57F283-C0EA-3B47-A842-4696D45FC290}" srcOrd="0" destOrd="0" parTransId="{6F31AD6E-CE97-6E42-B043-75D699E4B72B}" sibTransId="{F3E1CFD2-EBE2-524D-AA24-E5F3D71944C0}"/>
    <dgm:cxn modelId="{1410C86B-2B87-4D49-BD68-82BE1746F71A}" type="presOf" srcId="{01F6A018-E54F-7B48-8CD4-B8189AF212F1}" destId="{2DC302EF-5A83-4749-AD34-5DC97EE2CC9A}" srcOrd="0" destOrd="0" presId="urn:microsoft.com/office/officeart/2005/8/layout/hierarchy4"/>
    <dgm:cxn modelId="{4AACF961-F7A1-1546-A8CD-8CA50666D2F7}" srcId="{9D3DF73D-0C1F-CF4E-84CB-07E6015F8B88}" destId="{BC6E4D32-88E4-4147-817C-F7742B17BAE2}" srcOrd="0" destOrd="0" parTransId="{0E65A249-E57C-4244-A929-C95E9798F1C6}" sibTransId="{0054EC07-75CB-3A45-990F-01FF216A7AF8}"/>
    <dgm:cxn modelId="{0F287F4A-62B9-0745-A68D-98CFF254D078}" type="presOf" srcId="{B4E430A6-76EF-9C45-B188-853543C5E36A}" destId="{2DD27234-4FFF-DA42-B1BD-A93CB8C85C55}" srcOrd="0" destOrd="0" presId="urn:microsoft.com/office/officeart/2005/8/layout/hierarchy4"/>
    <dgm:cxn modelId="{F365B3C1-452D-714A-BE40-FFE650394F4B}" srcId="{E984AC46-8004-0649-9166-2F2A317D4F55}" destId="{A8597826-7D91-084E-ABE7-21DBE260EB07}" srcOrd="0" destOrd="0" parTransId="{8E2FA415-A94B-F746-97C8-E659C9908C49}" sibTransId="{72B8F23B-3ADF-4E43-B8A5-CFBD91F1209D}"/>
    <dgm:cxn modelId="{D8686BA0-621B-E64A-83CF-86B7A4EA533E}" srcId="{BC6E4D32-88E4-4147-817C-F7742B17BAE2}" destId="{04213D96-0AAA-484F-B28D-D7481CC3018C}" srcOrd="1" destOrd="0" parTransId="{C4E40EE0-EB59-E840-BCC4-627894C0BED5}" sibTransId="{7BD95B8E-3045-A649-BB7F-00F742DED4BC}"/>
    <dgm:cxn modelId="{2AACBB6E-6C4B-CB42-B1F2-F87333BEAEDA}" srcId="{BC6E4D32-88E4-4147-817C-F7742B17BAE2}" destId="{67F71911-7F39-044D-BAE7-46A35FAF54F2}" srcOrd="4" destOrd="0" parTransId="{4724FB3E-8667-6E47-944C-CA8A2581FCFC}" sibTransId="{4C7ADBA3-05DB-F94F-B1C1-6AD416616FC6}"/>
    <dgm:cxn modelId="{0C4EF960-3672-6143-9093-AE09A22D30E2}" srcId="{BC6E4D32-88E4-4147-817C-F7742B17BAE2}" destId="{39A15CCD-8FEC-3640-9F0D-F39F1C9A70CC}" srcOrd="5" destOrd="0" parTransId="{ABBDFE57-D524-4B40-A6AF-C3F63137BF14}" sibTransId="{5B5F4D2A-A6E8-B34A-A6C1-62FA7590BBA5}"/>
    <dgm:cxn modelId="{DF45D4AA-5168-5347-86A3-032D7FCC333F}" srcId="{A498210A-CA8D-424B-A68B-D38C7298B01C}" destId="{F1C40D92-436C-294E-830E-29C5C8BFC004}" srcOrd="0" destOrd="0" parTransId="{74A15A26-880D-614F-8A5B-196CDB4610A7}" sibTransId="{B672494F-DACA-4A44-A8DD-09D6C629E1A2}"/>
    <dgm:cxn modelId="{73C49716-53F5-9E46-B1BD-75AB8064BA73}" srcId="{BC6E4D32-88E4-4147-817C-F7742B17BAE2}" destId="{99FD9411-349B-1843-865F-D66B4A2A5C36}" srcOrd="3" destOrd="0" parTransId="{CC9C1BB5-9083-D643-98E5-6F9091524FDD}" sibTransId="{B5313C6C-D90D-3146-9A58-A82A4EBBBE83}"/>
    <dgm:cxn modelId="{E98A13D3-B354-CA43-A569-029E6019F96A}" type="presOf" srcId="{2D47B70D-B085-9442-A63D-A244983602A9}" destId="{93E6A7F3-A398-7347-AFC4-159C510CFA26}" srcOrd="0" destOrd="0" presId="urn:microsoft.com/office/officeart/2005/8/layout/hierarchy4"/>
    <dgm:cxn modelId="{701B37FE-8854-524B-9101-E1D63BE33B1D}" type="presParOf" srcId="{48CE8297-A194-0C47-817F-BF7B4762FB76}" destId="{02782A66-C45F-3845-AAA9-D0B67E260DFE}" srcOrd="0" destOrd="0" presId="urn:microsoft.com/office/officeart/2005/8/layout/hierarchy4"/>
    <dgm:cxn modelId="{6CF23ACD-F495-194E-944C-74103C8A7E5E}" type="presParOf" srcId="{02782A66-C45F-3845-AAA9-D0B67E260DFE}" destId="{4A7B54C3-73B5-284C-8F6B-D34BA0CDA3D2}" srcOrd="0" destOrd="0" presId="urn:microsoft.com/office/officeart/2005/8/layout/hierarchy4"/>
    <dgm:cxn modelId="{F4623DC8-8BAA-7349-8D90-46F03FF26780}" type="presParOf" srcId="{02782A66-C45F-3845-AAA9-D0B67E260DFE}" destId="{A5AF90D0-A131-274E-AF23-2522ECFDDA6D}" srcOrd="1" destOrd="0" presId="urn:microsoft.com/office/officeart/2005/8/layout/hierarchy4"/>
    <dgm:cxn modelId="{3667AA5F-1622-5A44-B7A3-A8EE2A9F078D}" type="presParOf" srcId="{02782A66-C45F-3845-AAA9-D0B67E260DFE}" destId="{2DDA34CE-6974-E448-984B-135B96F32A25}" srcOrd="2" destOrd="0" presId="urn:microsoft.com/office/officeart/2005/8/layout/hierarchy4"/>
    <dgm:cxn modelId="{01218B6F-E20E-6A49-B34A-C31F67A323D9}" type="presParOf" srcId="{2DDA34CE-6974-E448-984B-135B96F32A25}" destId="{9F15D4D6-7D4C-814A-B4E3-C6A80D65EAF7}" srcOrd="0" destOrd="0" presId="urn:microsoft.com/office/officeart/2005/8/layout/hierarchy4"/>
    <dgm:cxn modelId="{93A96A18-6571-2343-937F-BA44E1065E5F}" type="presParOf" srcId="{9F15D4D6-7D4C-814A-B4E3-C6A80D65EAF7}" destId="{C159137B-3A65-0E44-8610-84B99126F970}" srcOrd="0" destOrd="0" presId="urn:microsoft.com/office/officeart/2005/8/layout/hierarchy4"/>
    <dgm:cxn modelId="{C4595C15-E7E3-EF46-BBBB-A4DEBE557C7D}" type="presParOf" srcId="{9F15D4D6-7D4C-814A-B4E3-C6A80D65EAF7}" destId="{4F65A5B4-91C5-334F-BBAB-92B067442554}" srcOrd="1" destOrd="0" presId="urn:microsoft.com/office/officeart/2005/8/layout/hierarchy4"/>
    <dgm:cxn modelId="{F3F5967A-B065-C84C-8965-0C60BE34D6E9}" type="presParOf" srcId="{9F15D4D6-7D4C-814A-B4E3-C6A80D65EAF7}" destId="{8394B1E7-516F-D64B-9795-2D2A7165E367}" srcOrd="2" destOrd="0" presId="urn:microsoft.com/office/officeart/2005/8/layout/hierarchy4"/>
    <dgm:cxn modelId="{B02B4E7F-B34B-F04D-8FAA-A8211B962C96}" type="presParOf" srcId="{8394B1E7-516F-D64B-9795-2D2A7165E367}" destId="{0FF25C74-8E1F-234B-A2F3-E158C330CF88}" srcOrd="0" destOrd="0" presId="urn:microsoft.com/office/officeart/2005/8/layout/hierarchy4"/>
    <dgm:cxn modelId="{51560073-CF4B-E44C-ADF0-833C4E764BB8}" type="presParOf" srcId="{0FF25C74-8E1F-234B-A2F3-E158C330CF88}" destId="{E2F85001-BD00-8346-86C8-77B1BBB8BCF9}" srcOrd="0" destOrd="0" presId="urn:microsoft.com/office/officeart/2005/8/layout/hierarchy4"/>
    <dgm:cxn modelId="{59E0D5A6-6497-3942-8AEB-FC8B35BF7987}" type="presParOf" srcId="{0FF25C74-8E1F-234B-A2F3-E158C330CF88}" destId="{57B451BA-00CB-BC43-95A9-7E257DD4F3D7}" srcOrd="1" destOrd="0" presId="urn:microsoft.com/office/officeart/2005/8/layout/hierarchy4"/>
    <dgm:cxn modelId="{33701507-13DB-3C41-886E-19F45E8B029E}" type="presParOf" srcId="{0FF25C74-8E1F-234B-A2F3-E158C330CF88}" destId="{54997F48-816D-0249-BB77-36AA4AB2B88C}" srcOrd="2" destOrd="0" presId="urn:microsoft.com/office/officeart/2005/8/layout/hierarchy4"/>
    <dgm:cxn modelId="{92030142-ED09-AC47-BD20-6C7BF1EEDEF2}" type="presParOf" srcId="{54997F48-816D-0249-BB77-36AA4AB2B88C}" destId="{88FAEACA-2A16-3349-B539-650566DF6089}" srcOrd="0" destOrd="0" presId="urn:microsoft.com/office/officeart/2005/8/layout/hierarchy4"/>
    <dgm:cxn modelId="{497CBFF6-A8CF-A44E-96D8-C59EB48D01B8}" type="presParOf" srcId="{88FAEACA-2A16-3349-B539-650566DF6089}" destId="{3160601F-DB55-EB44-8283-9A7CD9DE2578}" srcOrd="0" destOrd="0" presId="urn:microsoft.com/office/officeart/2005/8/layout/hierarchy4"/>
    <dgm:cxn modelId="{CF3A9ACB-7660-D140-9618-61E15A2FA397}" type="presParOf" srcId="{88FAEACA-2A16-3349-B539-650566DF6089}" destId="{B92C9F3C-C529-3C49-B227-4721FD50EDA2}" srcOrd="1" destOrd="0" presId="urn:microsoft.com/office/officeart/2005/8/layout/hierarchy4"/>
    <dgm:cxn modelId="{AA614C14-161E-3C45-B1ED-0EBD91F726B3}" type="presParOf" srcId="{8394B1E7-516F-D64B-9795-2D2A7165E367}" destId="{AB405206-F748-674E-8A08-910C98DA78D5}" srcOrd="1" destOrd="0" presId="urn:microsoft.com/office/officeart/2005/8/layout/hierarchy4"/>
    <dgm:cxn modelId="{0EE7CCC3-1A08-6D43-96CF-2677F97CCC4C}" type="presParOf" srcId="{8394B1E7-516F-D64B-9795-2D2A7165E367}" destId="{0A4C949A-B91A-3844-8D96-BA0A545E07EC}" srcOrd="2" destOrd="0" presId="urn:microsoft.com/office/officeart/2005/8/layout/hierarchy4"/>
    <dgm:cxn modelId="{C257A40D-FB0B-9343-AF45-68475BEDA1A8}" type="presParOf" srcId="{0A4C949A-B91A-3844-8D96-BA0A545E07EC}" destId="{F726F666-DBB6-0A44-A3EC-5B5B3EC9FD6C}" srcOrd="0" destOrd="0" presId="urn:microsoft.com/office/officeart/2005/8/layout/hierarchy4"/>
    <dgm:cxn modelId="{A0C270A9-AC81-BA4B-A92E-6D8A3CA05850}" type="presParOf" srcId="{0A4C949A-B91A-3844-8D96-BA0A545E07EC}" destId="{D66E7D3C-15A5-6B4A-ACE2-A70A5FE755E0}" srcOrd="1" destOrd="0" presId="urn:microsoft.com/office/officeart/2005/8/layout/hierarchy4"/>
    <dgm:cxn modelId="{90230EAF-B6B4-5C4C-BB6E-3E11B0B81521}" type="presParOf" srcId="{0A4C949A-B91A-3844-8D96-BA0A545E07EC}" destId="{FC4DA9E0-8902-C547-836D-D693794651E8}" srcOrd="2" destOrd="0" presId="urn:microsoft.com/office/officeart/2005/8/layout/hierarchy4"/>
    <dgm:cxn modelId="{0D741320-FCA0-834E-A184-A80FF5FA0298}" type="presParOf" srcId="{FC4DA9E0-8902-C547-836D-D693794651E8}" destId="{11BD6D66-23A7-6441-8C5E-DB94A677F0F2}" srcOrd="0" destOrd="0" presId="urn:microsoft.com/office/officeart/2005/8/layout/hierarchy4"/>
    <dgm:cxn modelId="{A3B9CEF8-5B6F-A74B-853B-F077D3F2DF93}" type="presParOf" srcId="{11BD6D66-23A7-6441-8C5E-DB94A677F0F2}" destId="{ECF4EFFB-47BE-0B43-BA48-3454B2FD81DA}" srcOrd="0" destOrd="0" presId="urn:microsoft.com/office/officeart/2005/8/layout/hierarchy4"/>
    <dgm:cxn modelId="{CD34BF59-156F-7B4F-9968-2DDBE6F7A193}" type="presParOf" srcId="{11BD6D66-23A7-6441-8C5E-DB94A677F0F2}" destId="{98AFAADC-2BBC-FD4A-80D4-6B0DABF476CD}" srcOrd="1" destOrd="0" presId="urn:microsoft.com/office/officeart/2005/8/layout/hierarchy4"/>
    <dgm:cxn modelId="{0FF65BFB-E15B-CA4E-8BCD-316A89ACC2A8}" type="presParOf" srcId="{8394B1E7-516F-D64B-9795-2D2A7165E367}" destId="{9F962967-90BF-C044-A82A-068E26BD15B3}" srcOrd="3" destOrd="0" presId="urn:microsoft.com/office/officeart/2005/8/layout/hierarchy4"/>
    <dgm:cxn modelId="{DB803157-C570-044C-BF63-4E1813DF4668}" type="presParOf" srcId="{8394B1E7-516F-D64B-9795-2D2A7165E367}" destId="{2EFAAF35-3879-A440-AB77-1CA50A13385D}" srcOrd="4" destOrd="0" presId="urn:microsoft.com/office/officeart/2005/8/layout/hierarchy4"/>
    <dgm:cxn modelId="{AED2BCA2-7F79-0849-94A5-E69755053B93}" type="presParOf" srcId="{2EFAAF35-3879-A440-AB77-1CA50A13385D}" destId="{A18FFBB5-6176-C245-8D58-926F763BE5D7}" srcOrd="0" destOrd="0" presId="urn:microsoft.com/office/officeart/2005/8/layout/hierarchy4"/>
    <dgm:cxn modelId="{6883C64C-44EF-FD40-B718-2AED85D748E4}" type="presParOf" srcId="{2EFAAF35-3879-A440-AB77-1CA50A13385D}" destId="{4CBCEBEE-F6BB-E942-AAF0-2AD4C91CB39E}" srcOrd="1" destOrd="0" presId="urn:microsoft.com/office/officeart/2005/8/layout/hierarchy4"/>
    <dgm:cxn modelId="{8DB662BD-952E-6342-B86A-D40235E54B7F}" type="presParOf" srcId="{2EFAAF35-3879-A440-AB77-1CA50A13385D}" destId="{D9175E3D-0C66-934A-9D89-86F4472AA311}" srcOrd="2" destOrd="0" presId="urn:microsoft.com/office/officeart/2005/8/layout/hierarchy4"/>
    <dgm:cxn modelId="{46D1D271-C92A-FE42-8D3A-3E4698BFA8C9}" type="presParOf" srcId="{D9175E3D-0C66-934A-9D89-86F4472AA311}" destId="{7A13819E-2CDD-7249-8E87-C882E54C9742}" srcOrd="0" destOrd="0" presId="urn:microsoft.com/office/officeart/2005/8/layout/hierarchy4"/>
    <dgm:cxn modelId="{13A923AA-83CA-8646-B239-88A2D8F0FC99}" type="presParOf" srcId="{7A13819E-2CDD-7249-8E87-C882E54C9742}" destId="{59ECC776-D1CD-F14C-9665-49A81592BC1E}" srcOrd="0" destOrd="0" presId="urn:microsoft.com/office/officeart/2005/8/layout/hierarchy4"/>
    <dgm:cxn modelId="{5A3D4C75-37D9-BD47-BDC8-17C665ED9DF9}" type="presParOf" srcId="{7A13819E-2CDD-7249-8E87-C882E54C9742}" destId="{A3E53E9E-7B9C-C443-95B9-286697EA32C3}" srcOrd="1" destOrd="0" presId="urn:microsoft.com/office/officeart/2005/8/layout/hierarchy4"/>
    <dgm:cxn modelId="{7FF96C76-0835-094B-BE5A-52DCC79608A2}" type="presParOf" srcId="{8394B1E7-516F-D64B-9795-2D2A7165E367}" destId="{FA9D96BF-916A-FB46-AFD3-073FB50A7EF5}" srcOrd="5" destOrd="0" presId="urn:microsoft.com/office/officeart/2005/8/layout/hierarchy4"/>
    <dgm:cxn modelId="{12550D78-A868-FB4F-96FA-97960550C79E}" type="presParOf" srcId="{8394B1E7-516F-D64B-9795-2D2A7165E367}" destId="{C62DFED7-939E-E844-AF72-ACA7A069F177}" srcOrd="6" destOrd="0" presId="urn:microsoft.com/office/officeart/2005/8/layout/hierarchy4"/>
    <dgm:cxn modelId="{EE33CBDA-2DBE-2141-BAB8-8AFC00C3984A}" type="presParOf" srcId="{C62DFED7-939E-E844-AF72-ACA7A069F177}" destId="{54ABBC12-3166-A948-A99B-1839A33105CF}" srcOrd="0" destOrd="0" presId="urn:microsoft.com/office/officeart/2005/8/layout/hierarchy4"/>
    <dgm:cxn modelId="{805E1A91-354C-624D-81EA-97B06C43857D}" type="presParOf" srcId="{C62DFED7-939E-E844-AF72-ACA7A069F177}" destId="{F8800157-3FC6-9942-BFC1-5987A614D736}" srcOrd="1" destOrd="0" presId="urn:microsoft.com/office/officeart/2005/8/layout/hierarchy4"/>
    <dgm:cxn modelId="{F2437421-B215-8346-A698-0A488692877E}" type="presParOf" srcId="{8394B1E7-516F-D64B-9795-2D2A7165E367}" destId="{9261DBA2-5F8C-BD48-A58B-8E855310E309}" srcOrd="7" destOrd="0" presId="urn:microsoft.com/office/officeart/2005/8/layout/hierarchy4"/>
    <dgm:cxn modelId="{16D88F97-ADD7-DD41-BA49-C32C458EBDF2}" type="presParOf" srcId="{8394B1E7-516F-D64B-9795-2D2A7165E367}" destId="{474D1E37-AF14-EB46-8913-4012068E9AB3}" srcOrd="8" destOrd="0" presId="urn:microsoft.com/office/officeart/2005/8/layout/hierarchy4"/>
    <dgm:cxn modelId="{62C719CF-A564-DD4E-8519-5F26E153B886}" type="presParOf" srcId="{474D1E37-AF14-EB46-8913-4012068E9AB3}" destId="{779CFBC6-7C9E-8C43-B2D5-2A116E389E56}" srcOrd="0" destOrd="0" presId="urn:microsoft.com/office/officeart/2005/8/layout/hierarchy4"/>
    <dgm:cxn modelId="{2C6DF563-75D7-2842-9FA4-39931FE49DE9}" type="presParOf" srcId="{474D1E37-AF14-EB46-8913-4012068E9AB3}" destId="{623896E6-BB70-364B-8C24-771D254F97E4}" srcOrd="1" destOrd="0" presId="urn:microsoft.com/office/officeart/2005/8/layout/hierarchy4"/>
    <dgm:cxn modelId="{B476A1DE-5E0D-D84F-A0B2-F55DB9E4E737}" type="presParOf" srcId="{8394B1E7-516F-D64B-9795-2D2A7165E367}" destId="{9B5248D2-D710-6F49-A2E4-1772EC78CF51}" srcOrd="9" destOrd="0" presId="urn:microsoft.com/office/officeart/2005/8/layout/hierarchy4"/>
    <dgm:cxn modelId="{F08B1E59-7B0D-3747-97FA-FD518F9B07E2}" type="presParOf" srcId="{8394B1E7-516F-D64B-9795-2D2A7165E367}" destId="{25152FD3-92E3-C143-AF2B-033E9D883C6F}" srcOrd="10" destOrd="0" presId="urn:microsoft.com/office/officeart/2005/8/layout/hierarchy4"/>
    <dgm:cxn modelId="{FF2F04CA-8FE8-1D4B-8D9C-5E09F493416B}" type="presParOf" srcId="{25152FD3-92E3-C143-AF2B-033E9D883C6F}" destId="{73A4DC31-E3AC-A64E-8D36-51B16D27F8F4}" srcOrd="0" destOrd="0" presId="urn:microsoft.com/office/officeart/2005/8/layout/hierarchy4"/>
    <dgm:cxn modelId="{1D20ACC1-9E7E-824A-A9AD-DE05A319989F}" type="presParOf" srcId="{25152FD3-92E3-C143-AF2B-033E9D883C6F}" destId="{719F61C6-BDF2-7648-AD6A-E5A594B26992}" srcOrd="1" destOrd="0" presId="urn:microsoft.com/office/officeart/2005/8/layout/hierarchy4"/>
    <dgm:cxn modelId="{DFC1482E-AB50-514E-BC66-1FDB3A0A6BBC}" type="presParOf" srcId="{2DDA34CE-6974-E448-984B-135B96F32A25}" destId="{6F86BC92-4E2F-2F47-AA3A-D418B8CC3D26}" srcOrd="1" destOrd="0" presId="urn:microsoft.com/office/officeart/2005/8/layout/hierarchy4"/>
    <dgm:cxn modelId="{471F3391-D9EE-F74C-BAD8-B35849435A93}" type="presParOf" srcId="{2DDA34CE-6974-E448-984B-135B96F32A25}" destId="{BE6682C2-FD44-0C45-AF64-92DEB35AFA15}" srcOrd="2" destOrd="0" presId="urn:microsoft.com/office/officeart/2005/8/layout/hierarchy4"/>
    <dgm:cxn modelId="{00A013CC-BD2E-D24B-A8A2-A051F68C5975}" type="presParOf" srcId="{BE6682C2-FD44-0C45-AF64-92DEB35AFA15}" destId="{EC76F74E-BE8F-D145-96DD-2ACAF1691D02}" srcOrd="0" destOrd="0" presId="urn:microsoft.com/office/officeart/2005/8/layout/hierarchy4"/>
    <dgm:cxn modelId="{B1B916DB-E9E9-9742-A857-107A2F9057BB}" type="presParOf" srcId="{BE6682C2-FD44-0C45-AF64-92DEB35AFA15}" destId="{CA156290-55BC-6F43-B966-916B79A2E511}" srcOrd="1" destOrd="0" presId="urn:microsoft.com/office/officeart/2005/8/layout/hierarchy4"/>
    <dgm:cxn modelId="{718EC49E-C33F-2848-A25F-F6D37739295D}" type="presParOf" srcId="{BE6682C2-FD44-0C45-AF64-92DEB35AFA15}" destId="{79C864E8-4939-534B-A71B-BB5F4409FE25}" srcOrd="2" destOrd="0" presId="urn:microsoft.com/office/officeart/2005/8/layout/hierarchy4"/>
    <dgm:cxn modelId="{B2275628-CDFD-A741-8081-9F54835721E9}" type="presParOf" srcId="{79C864E8-4939-534B-A71B-BB5F4409FE25}" destId="{B6FEA406-1E3F-8346-BB66-0EDAA420DA0A}" srcOrd="0" destOrd="0" presId="urn:microsoft.com/office/officeart/2005/8/layout/hierarchy4"/>
    <dgm:cxn modelId="{BCD9C850-2DDB-A34C-B6D6-A3645B4B0812}" type="presParOf" srcId="{B6FEA406-1E3F-8346-BB66-0EDAA420DA0A}" destId="{5FB6ECBD-04C7-4E44-96EA-6D79A1F79D00}" srcOrd="0" destOrd="0" presId="urn:microsoft.com/office/officeart/2005/8/layout/hierarchy4"/>
    <dgm:cxn modelId="{6E4FBBB3-B7E7-9044-A5FC-89B17C260417}" type="presParOf" srcId="{B6FEA406-1E3F-8346-BB66-0EDAA420DA0A}" destId="{8766EACD-F4B4-6945-93CA-FA5522D3FBF6}" srcOrd="1" destOrd="0" presId="urn:microsoft.com/office/officeart/2005/8/layout/hierarchy4"/>
    <dgm:cxn modelId="{FE699BDA-53FA-3749-ADE6-99AD6821025A}" type="presParOf" srcId="{2DDA34CE-6974-E448-984B-135B96F32A25}" destId="{573859AF-E3AF-B545-AEEA-DAC630004EA1}" srcOrd="3" destOrd="0" presId="urn:microsoft.com/office/officeart/2005/8/layout/hierarchy4"/>
    <dgm:cxn modelId="{BC6922D4-5EA9-B142-88F3-B5D569F97303}" type="presParOf" srcId="{2DDA34CE-6974-E448-984B-135B96F32A25}" destId="{E56E9830-1BFE-8041-8DCA-C01C156A7405}" srcOrd="4" destOrd="0" presId="urn:microsoft.com/office/officeart/2005/8/layout/hierarchy4"/>
    <dgm:cxn modelId="{753A5787-101A-6540-9ED4-D48DA918B3FD}" type="presParOf" srcId="{E56E9830-1BFE-8041-8DCA-C01C156A7405}" destId="{AF90348D-FF42-BF45-898A-3CC90B24195C}" srcOrd="0" destOrd="0" presId="urn:microsoft.com/office/officeart/2005/8/layout/hierarchy4"/>
    <dgm:cxn modelId="{D9F4569D-1430-D54C-B236-8E137ECBA1CD}" type="presParOf" srcId="{E56E9830-1BFE-8041-8DCA-C01C156A7405}" destId="{8190E4A9-90C2-4342-AE25-E9A837B093A5}" srcOrd="1" destOrd="0" presId="urn:microsoft.com/office/officeart/2005/8/layout/hierarchy4"/>
    <dgm:cxn modelId="{F5FB0542-2962-3A48-9C4A-51130B0E5217}" type="presParOf" srcId="{2DDA34CE-6974-E448-984B-135B96F32A25}" destId="{5D75642C-8AAB-F24A-A738-7B5FEDEB1E65}" srcOrd="5" destOrd="0" presId="urn:microsoft.com/office/officeart/2005/8/layout/hierarchy4"/>
    <dgm:cxn modelId="{A2D300B2-CD7D-A046-B0F7-88DB6CBEC52B}" type="presParOf" srcId="{2DDA34CE-6974-E448-984B-135B96F32A25}" destId="{8C53E641-A504-CB42-BC14-5624DBF286F0}" srcOrd="6" destOrd="0" presId="urn:microsoft.com/office/officeart/2005/8/layout/hierarchy4"/>
    <dgm:cxn modelId="{2441E267-DCA2-584A-BDFD-AB5439E85562}" type="presParOf" srcId="{8C53E641-A504-CB42-BC14-5624DBF286F0}" destId="{ED3695AF-3CBD-CF4F-8AF0-AFF21EDB0FD0}" srcOrd="0" destOrd="0" presId="urn:microsoft.com/office/officeart/2005/8/layout/hierarchy4"/>
    <dgm:cxn modelId="{134E050C-25B5-7E46-91FD-86821441E52F}" type="presParOf" srcId="{8C53E641-A504-CB42-BC14-5624DBF286F0}" destId="{02FE49B4-B088-3D44-A37F-57640C19899C}" srcOrd="1" destOrd="0" presId="urn:microsoft.com/office/officeart/2005/8/layout/hierarchy4"/>
    <dgm:cxn modelId="{D6601BA6-D968-3849-AF4D-F0C7A172605A}" type="presParOf" srcId="{48CE8297-A194-0C47-817F-BF7B4762FB76}" destId="{6F5DF50C-BE5A-354A-8D1B-679CA2DD1B3B}" srcOrd="1" destOrd="0" presId="urn:microsoft.com/office/officeart/2005/8/layout/hierarchy4"/>
    <dgm:cxn modelId="{B67047F2-CCD5-0544-9F5C-F18A69F7A3B2}" type="presParOf" srcId="{48CE8297-A194-0C47-817F-BF7B4762FB76}" destId="{FC04813B-5087-FE41-96C6-A165CD061C36}" srcOrd="2" destOrd="0" presId="urn:microsoft.com/office/officeart/2005/8/layout/hierarchy4"/>
    <dgm:cxn modelId="{C4BAB4A6-6B7B-CE4B-B89D-2F327C3354CD}" type="presParOf" srcId="{FC04813B-5087-FE41-96C6-A165CD061C36}" destId="{93E6A7F3-A398-7347-AFC4-159C510CFA26}" srcOrd="0" destOrd="0" presId="urn:microsoft.com/office/officeart/2005/8/layout/hierarchy4"/>
    <dgm:cxn modelId="{5DD05EEE-CF1E-DF4B-B3CD-8D8508AA3673}" type="presParOf" srcId="{FC04813B-5087-FE41-96C6-A165CD061C36}" destId="{C465BAD9-CA0E-C540-ACE8-B243A5398AAD}" srcOrd="1" destOrd="0" presId="urn:microsoft.com/office/officeart/2005/8/layout/hierarchy4"/>
    <dgm:cxn modelId="{469F7C25-F565-624D-B560-58A4C13819BE}" type="presParOf" srcId="{FC04813B-5087-FE41-96C6-A165CD061C36}" destId="{BD638F5F-CC59-B24B-B0D0-BCEA2C833176}" srcOrd="2" destOrd="0" presId="urn:microsoft.com/office/officeart/2005/8/layout/hierarchy4"/>
    <dgm:cxn modelId="{323ABA6C-9AC5-2D4F-B8E6-64B082460870}" type="presParOf" srcId="{BD638F5F-CC59-B24B-B0D0-BCEA2C833176}" destId="{42A2C2DC-717B-1047-931A-AA366C397BF4}" srcOrd="0" destOrd="0" presId="urn:microsoft.com/office/officeart/2005/8/layout/hierarchy4"/>
    <dgm:cxn modelId="{8BDBC9C9-2674-7040-BA3B-EA4511BDD7BC}" type="presParOf" srcId="{42A2C2DC-717B-1047-931A-AA366C397BF4}" destId="{2DC302EF-5A83-4749-AD34-5DC97EE2CC9A}" srcOrd="0" destOrd="0" presId="urn:microsoft.com/office/officeart/2005/8/layout/hierarchy4"/>
    <dgm:cxn modelId="{CA196CC3-5AE1-D44A-B8A4-9823EBB69205}" type="presParOf" srcId="{42A2C2DC-717B-1047-931A-AA366C397BF4}" destId="{D45D3C08-5016-7345-B11A-E15DC175F5E3}" srcOrd="1" destOrd="0" presId="urn:microsoft.com/office/officeart/2005/8/layout/hierarchy4"/>
    <dgm:cxn modelId="{637A46A9-CDFE-644B-A025-B3D4EE823BB2}" type="presParOf" srcId="{48CE8297-A194-0C47-817F-BF7B4762FB76}" destId="{BF063827-460A-FC4E-B29D-6954E24E5F9D}" srcOrd="3" destOrd="0" presId="urn:microsoft.com/office/officeart/2005/8/layout/hierarchy4"/>
    <dgm:cxn modelId="{6B0E41EC-3B19-F847-A717-C2EE04E67526}" type="presParOf" srcId="{48CE8297-A194-0C47-817F-BF7B4762FB76}" destId="{C14DF8BA-5EAF-EE4A-BCDB-293915B67EC2}" srcOrd="4" destOrd="0" presId="urn:microsoft.com/office/officeart/2005/8/layout/hierarchy4"/>
    <dgm:cxn modelId="{C0D8874F-E957-7F42-BA69-6CB0F727FEDD}" type="presParOf" srcId="{C14DF8BA-5EAF-EE4A-BCDB-293915B67EC2}" destId="{12C0CD98-2AC9-D049-AE72-53C3C1D85E0B}" srcOrd="0" destOrd="0" presId="urn:microsoft.com/office/officeart/2005/8/layout/hierarchy4"/>
    <dgm:cxn modelId="{55338A83-C33D-5F40-AF51-B1D181849A54}" type="presParOf" srcId="{C14DF8BA-5EAF-EE4A-BCDB-293915B67EC2}" destId="{043C57A2-A357-F04D-8779-ECE5C5D78F6D}" srcOrd="1" destOrd="0" presId="urn:microsoft.com/office/officeart/2005/8/layout/hierarchy4"/>
    <dgm:cxn modelId="{7CDDFF21-A3EE-0641-A61D-013DF751C83A}" type="presParOf" srcId="{C14DF8BA-5EAF-EE4A-BCDB-293915B67EC2}" destId="{4C225414-ADE4-8C45-B8E8-52C76ED5B6CB}" srcOrd="2" destOrd="0" presId="urn:microsoft.com/office/officeart/2005/8/layout/hierarchy4"/>
    <dgm:cxn modelId="{77D39805-7427-DB43-ABAB-66F4B00F48DE}" type="presParOf" srcId="{4C225414-ADE4-8C45-B8E8-52C76ED5B6CB}" destId="{E4FE070D-EAFB-8746-8994-0C4371D5355B}" srcOrd="0" destOrd="0" presId="urn:microsoft.com/office/officeart/2005/8/layout/hierarchy4"/>
    <dgm:cxn modelId="{7C0B5417-231D-D44D-8C7D-9AD88B00B433}" type="presParOf" srcId="{E4FE070D-EAFB-8746-8994-0C4371D5355B}" destId="{2DD27234-4FFF-DA42-B1BD-A93CB8C85C55}" srcOrd="0" destOrd="0" presId="urn:microsoft.com/office/officeart/2005/8/layout/hierarchy4"/>
    <dgm:cxn modelId="{A08785F8-635B-9A47-9EAA-0E2033FE2BED}" type="presParOf" srcId="{E4FE070D-EAFB-8746-8994-0C4371D5355B}" destId="{4CB77FA0-CBD2-7A42-BD91-23C6C83DFFE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A19C148-990B-5B43-A2D6-50A5C94BF4B1}" type="doc">
      <dgm:prSet loTypeId="urn:microsoft.com/office/officeart/2005/8/layout/hierarchy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925361-3E5A-AD4C-B356-1C252D8927C0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 lIns="0" tIns="0" rIns="0" bIns="0"/>
        <a:lstStyle/>
        <a:p>
          <a:r>
            <a:rPr lang="en-US" sz="1600" dirty="0" smtClean="0">
              <a:solidFill>
                <a:schemeClr val="tx1"/>
              </a:solidFill>
            </a:rPr>
            <a:t>Objective</a:t>
          </a:r>
          <a:endParaRPr lang="en-US" sz="1600" dirty="0">
            <a:solidFill>
              <a:schemeClr val="tx1"/>
            </a:solidFill>
          </a:endParaRPr>
        </a:p>
      </dgm:t>
    </dgm:pt>
    <dgm:pt modelId="{45E1D8CD-3DD9-3341-A812-0313E159ABD8}" type="parTrans" cxnId="{787B8CD5-C064-2F40-AB19-3234D8606A12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D7DEE93B-5206-7C4C-93BA-E119A2F07DC3}" type="sibTrans" cxnId="{787B8CD5-C064-2F40-AB19-3234D8606A12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7762DF1B-DCA8-524A-A1FA-D6D29D534398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 lIns="0" tIns="0" rIns="0" bIns="0"/>
        <a:lstStyle/>
        <a:p>
          <a:r>
            <a:rPr lang="en-US" sz="1600" dirty="0" smtClean="0">
              <a:solidFill>
                <a:schemeClr val="tx1"/>
              </a:solidFill>
            </a:rPr>
            <a:t>Postgrad student</a:t>
          </a:r>
          <a:endParaRPr lang="en-US" sz="1600" dirty="0">
            <a:solidFill>
              <a:schemeClr val="tx1"/>
            </a:solidFill>
          </a:endParaRPr>
        </a:p>
      </dgm:t>
    </dgm:pt>
    <dgm:pt modelId="{E2552CA9-D6EA-8D47-8A25-BF8934D2219F}" type="parTrans" cxnId="{5CE6BE15-1E47-E34C-A639-7C3C44407B6C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0A82B4E2-EE80-1445-93B2-F1BBB8FCB0EA}" type="sibTrans" cxnId="{5CE6BE15-1E47-E34C-A639-7C3C44407B6C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83208FEF-1990-774B-9A48-77F0E2784263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 lIns="0" tIns="0" rIns="0" bIns="0"/>
        <a:lstStyle/>
        <a:p>
          <a:r>
            <a:rPr lang="en-US" sz="1600" dirty="0" smtClean="0">
              <a:solidFill>
                <a:schemeClr val="tx1"/>
              </a:solidFill>
            </a:rPr>
            <a:t>Postdoc</a:t>
          </a:r>
          <a:endParaRPr lang="en-US" sz="1600" dirty="0">
            <a:solidFill>
              <a:schemeClr val="tx1"/>
            </a:solidFill>
          </a:endParaRPr>
        </a:p>
      </dgm:t>
    </dgm:pt>
    <dgm:pt modelId="{B47107E7-1E3C-4747-86A7-E063266C0C28}" type="parTrans" cxnId="{827C759B-047F-054F-9127-959D57E2CA62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E5B443E1-421E-F544-B414-EE684254B3A3}" type="sibTrans" cxnId="{827C759B-047F-054F-9127-959D57E2CA62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2E65927B-6BEF-EA41-A2A1-D093AAD94E65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 lIns="0" tIns="0" rIns="0" bIns="0"/>
        <a:lstStyle/>
        <a:p>
          <a:r>
            <a:rPr lang="en-US" sz="1600" smtClean="0">
              <a:solidFill>
                <a:schemeClr val="tx1"/>
              </a:solidFill>
            </a:rPr>
            <a:t>Junior lecturer</a:t>
          </a:r>
          <a:endParaRPr lang="en-US" sz="1600" dirty="0">
            <a:solidFill>
              <a:schemeClr val="tx1"/>
            </a:solidFill>
          </a:endParaRPr>
        </a:p>
      </dgm:t>
    </dgm:pt>
    <dgm:pt modelId="{57B51920-83D7-2F45-B490-C4694F5AE7DF}" type="parTrans" cxnId="{A04313B0-4327-F847-91DB-A187911913D3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99140A5F-0740-1246-AA4C-0D3851D62234}" type="sibTrans" cxnId="{A04313B0-4327-F847-91DB-A187911913D3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48AC522B-1AF2-4A4A-80D9-32A39D808242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 lIns="0" tIns="0" rIns="0" bIns="0"/>
        <a:lstStyle/>
        <a:p>
          <a:r>
            <a:rPr lang="en-US" sz="1600" smtClean="0">
              <a:solidFill>
                <a:schemeClr val="tx1"/>
              </a:solidFill>
            </a:rPr>
            <a:t>Group leader</a:t>
          </a:r>
          <a:endParaRPr lang="en-US" sz="1600" dirty="0">
            <a:solidFill>
              <a:schemeClr val="tx1"/>
            </a:solidFill>
          </a:endParaRPr>
        </a:p>
      </dgm:t>
    </dgm:pt>
    <dgm:pt modelId="{DC9A78E2-F148-674B-8109-AEEDBD5AD4F7}" type="parTrans" cxnId="{0F546EEC-DF81-7A48-BAA5-75116C34666C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343ADA32-6037-D44C-8BE6-692AFA578332}" type="sibTrans" cxnId="{0F546EEC-DF81-7A48-BAA5-75116C34666C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A7846B4E-CEEE-9E47-B2E0-6930CC67EB35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 lIns="0" tIns="0" rIns="0" bIns="0"/>
        <a:lstStyle/>
        <a:p>
          <a:r>
            <a:rPr lang="en-US" sz="1600" smtClean="0">
              <a:solidFill>
                <a:schemeClr val="tx1"/>
              </a:solidFill>
            </a:rPr>
            <a:t>Research management</a:t>
          </a:r>
          <a:endParaRPr lang="en-US" sz="1600" dirty="0">
            <a:solidFill>
              <a:schemeClr val="tx1"/>
            </a:solidFill>
          </a:endParaRPr>
        </a:p>
      </dgm:t>
    </dgm:pt>
    <dgm:pt modelId="{38DEC837-A500-7C43-A7CD-14ED54AEC3EB}" type="parTrans" cxnId="{5EECD56E-577E-2B43-88E5-CCE40AFC7E9F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32AA4B1E-EAA7-B544-9930-B799C3417410}" type="sibTrans" cxnId="{5EECD56E-577E-2B43-88E5-CCE40AFC7E9F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91B70640-DCF0-284B-8DEE-16D2B0DE826D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 lIns="0" tIns="0" rIns="0" bIns="0"/>
        <a:lstStyle/>
        <a:p>
          <a:r>
            <a:rPr lang="en-US" sz="1600" smtClean="0">
              <a:solidFill>
                <a:schemeClr val="tx1"/>
              </a:solidFill>
            </a:rPr>
            <a:t>Policy community</a:t>
          </a:r>
          <a:endParaRPr lang="en-US" sz="1600" dirty="0">
            <a:solidFill>
              <a:schemeClr val="tx1"/>
            </a:solidFill>
          </a:endParaRPr>
        </a:p>
      </dgm:t>
    </dgm:pt>
    <dgm:pt modelId="{EEADB4E7-E976-234C-8880-A63D60096243}" type="parTrans" cxnId="{DA23D3A1-4749-7847-87B3-91BA6AA22654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A85C43FE-4418-5948-A92D-6305D2C24957}" type="sibTrans" cxnId="{DA23D3A1-4749-7847-87B3-91BA6AA22654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AF3E5359-E880-9640-AD36-A21E02184A5E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 lIns="0" tIns="0" rIns="0" bIns="0"/>
        <a:lstStyle/>
        <a:p>
          <a:r>
            <a:rPr lang="en-US" sz="1600" smtClean="0">
              <a:solidFill>
                <a:schemeClr val="tx1"/>
              </a:solidFill>
            </a:rPr>
            <a:t>Training</a:t>
          </a:r>
          <a:endParaRPr lang="en-US" sz="1600" dirty="0">
            <a:solidFill>
              <a:schemeClr val="tx1"/>
            </a:solidFill>
          </a:endParaRPr>
        </a:p>
      </dgm:t>
    </dgm:pt>
    <dgm:pt modelId="{19FEF4BB-1F06-6543-9CED-65895E59D315}" type="parTrans" cxnId="{DF17CA56-CF39-894E-B318-45B5CB7BF79A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E55F0611-B70A-834E-9300-EFB0C86CF35A}" type="sibTrans" cxnId="{DF17CA56-CF39-894E-B318-45B5CB7BF79A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D20A6C1B-35DB-284C-A0E4-5E5AD0107737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 lIns="0" tIns="0" rIns="0" bIns="0"/>
        <a:lstStyle/>
        <a:p>
          <a:r>
            <a:rPr lang="en-AU" sz="1600" dirty="0" smtClean="0">
              <a:solidFill>
                <a:schemeClr val="tx1"/>
              </a:solidFill>
            </a:rPr>
            <a:t>MC ITN</a:t>
          </a:r>
        </a:p>
        <a:p>
          <a:r>
            <a:rPr lang="en-AU" sz="1600" dirty="0" smtClean="0">
              <a:solidFill>
                <a:schemeClr val="tx1"/>
              </a:solidFill>
            </a:rPr>
            <a:t>Erasmus Mundus</a:t>
          </a:r>
          <a:endParaRPr lang="en-US" sz="1600" dirty="0">
            <a:solidFill>
              <a:schemeClr val="tx1"/>
            </a:solidFill>
          </a:endParaRPr>
        </a:p>
      </dgm:t>
    </dgm:pt>
    <dgm:pt modelId="{30E504DC-EF96-9742-BE73-9963385D7B9B}" type="parTrans" cxnId="{B2D2BAAF-C154-934B-8047-51313D3308F6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D878CBDD-FAE2-7345-B38C-8475F1354092}" type="sibTrans" cxnId="{B2D2BAAF-C154-934B-8047-51313D3308F6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79806BB0-9F2A-9240-8BE8-203885410C05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 lIns="0" tIns="0" rIns="0" bIns="0"/>
        <a:lstStyle/>
        <a:p>
          <a:r>
            <a:rPr lang="en-US" sz="1600" dirty="0" smtClean="0">
              <a:solidFill>
                <a:schemeClr val="tx1"/>
              </a:solidFill>
            </a:rPr>
            <a:t>Marie Curie fellowships</a:t>
          </a:r>
        </a:p>
      </dgm:t>
    </dgm:pt>
    <dgm:pt modelId="{1B95ADB1-E7BF-6F41-B9DB-1A709D1BF643}" type="parTrans" cxnId="{36DEB1C1-D2BC-6742-977C-7E587122FC2A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B322E95F-11A5-DD47-8C4B-D17CCC5AAE1A}" type="sibTrans" cxnId="{36DEB1C1-D2BC-6742-977C-7E587122FC2A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599607DD-598F-4F48-BC01-6C00F674DFCB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 lIns="0" tIns="0" rIns="0" bIns="0"/>
        <a:lstStyle/>
        <a:p>
          <a:endParaRPr lang="en-US" sz="1600" dirty="0">
            <a:solidFill>
              <a:schemeClr val="tx1"/>
            </a:solidFill>
          </a:endParaRPr>
        </a:p>
      </dgm:t>
    </dgm:pt>
    <dgm:pt modelId="{0288E992-4C21-A649-9E81-5B8E69A42434}" type="parTrans" cxnId="{857C8ADC-2108-9341-914E-916A310C8E6A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04AB347D-FD88-EA43-AF0C-1117C6116654}" type="sibTrans" cxnId="{857C8ADC-2108-9341-914E-916A310C8E6A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941685F1-074B-8743-BC59-FFBAFDB91ECC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 lIns="0" tIns="0" rIns="0" bIns="0"/>
        <a:lstStyle/>
        <a:p>
          <a:endParaRPr lang="en-US" sz="1600" dirty="0">
            <a:solidFill>
              <a:schemeClr val="tx1"/>
            </a:solidFill>
          </a:endParaRPr>
        </a:p>
      </dgm:t>
    </dgm:pt>
    <dgm:pt modelId="{727DCB32-3FB9-8B4F-AF12-9A33800CD45F}" type="parTrans" cxnId="{DB2507A3-91C0-BB44-8EDC-867880AB1CD5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94A33C96-1CD2-F544-AF1D-BE0685CFD8DB}" type="sibTrans" cxnId="{DB2507A3-91C0-BB44-8EDC-867880AB1CD5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E8A32C8A-82E3-D644-8A5B-6F783479C0FE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 lIns="0" tIns="0" rIns="0" bIns="0"/>
        <a:lstStyle/>
        <a:p>
          <a:endParaRPr lang="en-US" sz="1600" dirty="0">
            <a:solidFill>
              <a:schemeClr val="tx1"/>
            </a:solidFill>
          </a:endParaRPr>
        </a:p>
      </dgm:t>
    </dgm:pt>
    <dgm:pt modelId="{FE08EFAC-7727-934C-B402-5A2EA05BFB46}" type="parTrans" cxnId="{6EEB9F50-E153-C24B-8B13-B2F75ACA6326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2EC02126-437B-194E-A719-916F04322E61}" type="sibTrans" cxnId="{6EEB9F50-E153-C24B-8B13-B2F75ACA6326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03BBFC68-40E4-7A4D-8F9F-5D598E1A6463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 lIns="0" tIns="0" rIns="0" bIns="0"/>
        <a:lstStyle/>
        <a:p>
          <a:endParaRPr lang="en-US" sz="1600" dirty="0">
            <a:solidFill>
              <a:schemeClr val="tx1"/>
            </a:solidFill>
          </a:endParaRPr>
        </a:p>
      </dgm:t>
    </dgm:pt>
    <dgm:pt modelId="{8A4054EB-8E59-704A-884D-81D3716B8C56}" type="parTrans" cxnId="{76CE73A0-F288-2E43-A094-AC4D02ACD3E6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B824751B-19E4-C540-B7C9-E5751C3DA55C}" type="sibTrans" cxnId="{76CE73A0-F288-2E43-A094-AC4D02ACD3E6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16C87445-0A79-AA44-A1B4-8694AE3FF57A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 lIns="0" tIns="0" rIns="0" bIns="0"/>
        <a:lstStyle/>
        <a:p>
          <a:r>
            <a:rPr lang="en-US" sz="1600" smtClean="0">
              <a:solidFill>
                <a:schemeClr val="tx1"/>
              </a:solidFill>
            </a:rPr>
            <a:t>Career development</a:t>
          </a:r>
          <a:endParaRPr lang="en-US" sz="1600" dirty="0">
            <a:solidFill>
              <a:schemeClr val="tx1"/>
            </a:solidFill>
          </a:endParaRPr>
        </a:p>
      </dgm:t>
    </dgm:pt>
    <dgm:pt modelId="{BFFB000C-F4CE-084B-9CF0-A2B0ACCB5C51}" type="parTrans" cxnId="{B8A6D7AA-EFB6-F548-8484-11996D5B861B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9F9B70B8-2E5D-304F-AA1C-D657E16EC46E}" type="sibTrans" cxnId="{B8A6D7AA-EFB6-F548-8484-11996D5B861B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0B6DF9EF-2176-B145-A30A-13484E72425B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 lIns="0" tIns="0" rIns="0" bIns="0"/>
        <a:lstStyle/>
        <a:p>
          <a:endParaRPr lang="en-US" sz="1600" dirty="0">
            <a:solidFill>
              <a:schemeClr val="tx1"/>
            </a:solidFill>
          </a:endParaRPr>
        </a:p>
      </dgm:t>
    </dgm:pt>
    <dgm:pt modelId="{EA6E8AE0-3E49-5343-95AA-DDCCE8C20CC6}" type="parTrans" cxnId="{27B04769-CE06-5E43-B042-BF5B71226673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A76757A7-3728-6E40-AC47-3B5C402BD62F}" type="sibTrans" cxnId="{27B04769-CE06-5E43-B042-BF5B71226673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D888AC9B-9E81-A046-B07B-9544E46527C1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 lIns="0" tIns="0" rIns="0" bIns="0"/>
        <a:lstStyle/>
        <a:p>
          <a:r>
            <a:rPr lang="en-US" sz="1600" dirty="0" smtClean="0">
              <a:solidFill>
                <a:schemeClr val="tx1"/>
              </a:solidFill>
            </a:rPr>
            <a:t>Marie Curie fellowships</a:t>
          </a:r>
          <a:endParaRPr lang="en-US" sz="1600" dirty="0">
            <a:solidFill>
              <a:schemeClr val="tx1"/>
            </a:solidFill>
          </a:endParaRPr>
        </a:p>
      </dgm:t>
    </dgm:pt>
    <dgm:pt modelId="{F985C6D5-A024-F447-8769-F2B8101671BA}" type="parTrans" cxnId="{9E4000FB-1811-0342-850C-E4E7B3EDC5EF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113D2F27-A81B-1E42-B6F8-A64E038E029C}" type="sibTrans" cxnId="{9E4000FB-1811-0342-850C-E4E7B3EDC5EF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38BE8F37-496C-4F4E-9BFF-7CF637697124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 lIns="0" tIns="0" rIns="0" bIns="0"/>
        <a:lstStyle/>
        <a:p>
          <a:r>
            <a:rPr lang="en-US" sz="1600" dirty="0" smtClean="0">
              <a:solidFill>
                <a:schemeClr val="tx1"/>
              </a:solidFill>
            </a:rPr>
            <a:t>ERC </a:t>
          </a:r>
          <a:r>
            <a:rPr lang="en-US" sz="1600" dirty="0" err="1" smtClean="0">
              <a:solidFill>
                <a:schemeClr val="tx1"/>
              </a:solidFill>
            </a:rPr>
            <a:t>StG</a:t>
          </a:r>
          <a:endParaRPr lang="en-US" sz="1600" dirty="0">
            <a:solidFill>
              <a:schemeClr val="tx1"/>
            </a:solidFill>
          </a:endParaRPr>
        </a:p>
      </dgm:t>
    </dgm:pt>
    <dgm:pt modelId="{EC984259-C369-A44A-AE2A-253EB7307172}" type="parTrans" cxnId="{2558162C-1D6A-934E-BA4B-55BFA5BB4881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8142B895-27B5-6C4D-B056-1C3A988E244B}" type="sibTrans" cxnId="{2558162C-1D6A-934E-BA4B-55BFA5BB4881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D10B57AB-980A-B244-BBAC-45F8C469F6D7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 lIns="0" tIns="0" rIns="0" bIns="0"/>
        <a:lstStyle/>
        <a:p>
          <a:r>
            <a:rPr lang="en-US" sz="1600" dirty="0" smtClean="0">
              <a:solidFill>
                <a:schemeClr val="tx1"/>
              </a:solidFill>
            </a:rPr>
            <a:t>ERC </a:t>
          </a:r>
          <a:r>
            <a:rPr lang="en-US" sz="1600" dirty="0" err="1" smtClean="0">
              <a:solidFill>
                <a:schemeClr val="tx1"/>
              </a:solidFill>
            </a:rPr>
            <a:t>CoG</a:t>
          </a:r>
          <a:endParaRPr lang="en-US" sz="1600" dirty="0" smtClean="0">
            <a:solidFill>
              <a:schemeClr val="tx1"/>
            </a:solidFill>
          </a:endParaRPr>
        </a:p>
        <a:p>
          <a:r>
            <a:rPr lang="en-US" sz="1600" dirty="0" smtClean="0">
              <a:solidFill>
                <a:schemeClr val="tx1"/>
              </a:solidFill>
            </a:rPr>
            <a:t>ERC </a:t>
          </a:r>
          <a:r>
            <a:rPr lang="en-US" sz="1600" dirty="0" err="1" smtClean="0">
              <a:solidFill>
                <a:schemeClr val="tx1"/>
              </a:solidFill>
            </a:rPr>
            <a:t>AdG</a:t>
          </a:r>
          <a:endParaRPr lang="en-US" sz="1600" dirty="0">
            <a:solidFill>
              <a:schemeClr val="tx1"/>
            </a:solidFill>
          </a:endParaRPr>
        </a:p>
      </dgm:t>
    </dgm:pt>
    <dgm:pt modelId="{B2039BCF-99CB-494E-BA91-5B8008B6B7DD}" type="parTrans" cxnId="{057989D9-3A0C-FC41-858B-BAFD93EAE57B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81D88774-AD1C-8848-AEB1-8F95A136F7A3}" type="sibTrans" cxnId="{057989D9-3A0C-FC41-858B-BAFD93EAE57B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741C42B6-F929-DA4F-9A39-9ED7BF0EC2F3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 lIns="0" tIns="0" rIns="0" bIns="0"/>
        <a:lstStyle/>
        <a:p>
          <a:endParaRPr lang="en-US" sz="1600" dirty="0">
            <a:solidFill>
              <a:schemeClr val="tx1"/>
            </a:solidFill>
          </a:endParaRPr>
        </a:p>
      </dgm:t>
    </dgm:pt>
    <dgm:pt modelId="{7C188475-45B4-E441-AA11-FE5E14F73AF6}" type="parTrans" cxnId="{25F39E79-68AA-A14C-A7AC-A35FD4F84825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6865BF84-09F3-094F-B48D-56039CA43E4F}" type="sibTrans" cxnId="{25F39E79-68AA-A14C-A7AC-A35FD4F84825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909DDAD7-F003-7146-A6A0-FE43FDD11C04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 lIns="0" tIns="0" rIns="0" bIns="0"/>
        <a:lstStyle/>
        <a:p>
          <a:endParaRPr lang="en-US" sz="1600" dirty="0">
            <a:solidFill>
              <a:schemeClr val="tx1"/>
            </a:solidFill>
          </a:endParaRPr>
        </a:p>
      </dgm:t>
    </dgm:pt>
    <dgm:pt modelId="{9A5CE4E2-AA67-104C-8A7F-AFF590470D5E}" type="parTrans" cxnId="{A081C941-1B41-0F4E-8547-C7F4FBC32F75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C4971CC4-73DA-F64E-A3FA-48544D8AB6F3}" type="sibTrans" cxnId="{A081C941-1B41-0F4E-8547-C7F4FBC32F75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30438C5A-4B40-4F49-B62A-9CCD7822B144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 lIns="0" tIns="0" rIns="0" bIns="0"/>
        <a:lstStyle/>
        <a:p>
          <a:r>
            <a:rPr lang="en-US" sz="1600" smtClean="0">
              <a:solidFill>
                <a:schemeClr val="tx1"/>
              </a:solidFill>
            </a:rPr>
            <a:t>Build/maintain networks</a:t>
          </a:r>
          <a:endParaRPr lang="en-US" sz="1600" dirty="0">
            <a:solidFill>
              <a:schemeClr val="tx1"/>
            </a:solidFill>
          </a:endParaRPr>
        </a:p>
      </dgm:t>
    </dgm:pt>
    <dgm:pt modelId="{ABFC7AAA-4305-5646-82CF-5B7B34CBEBDD}" type="parTrans" cxnId="{B654CCDD-1E20-9246-81B1-8EE741A3307C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EB452C34-4F59-564D-A18C-DAE733123B1A}" type="sibTrans" cxnId="{B654CCDD-1E20-9246-81B1-8EE741A3307C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C64C7304-D41A-2B49-8885-4533F6D47236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 lIns="0" tIns="0" rIns="0" bIns="0"/>
        <a:lstStyle/>
        <a:p>
          <a:endParaRPr lang="en-US" sz="1600" dirty="0">
            <a:solidFill>
              <a:schemeClr val="tx1"/>
            </a:solidFill>
          </a:endParaRPr>
        </a:p>
      </dgm:t>
    </dgm:pt>
    <dgm:pt modelId="{737C28A5-809D-4D44-AB3B-61653270843F}" type="parTrans" cxnId="{B1441D5A-39DC-5249-92D2-2E9DFBA2C57F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D76E8161-63D8-084A-AAE2-879BEDF9252D}" type="sibTrans" cxnId="{B1441D5A-39DC-5249-92D2-2E9DFBA2C57F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5B5BDF15-7D3E-5949-B370-ECB111A56C6E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 lIns="0" tIns="0" rIns="0" bIns="0"/>
        <a:lstStyle/>
        <a:p>
          <a:endParaRPr lang="en-US" sz="1600" dirty="0">
            <a:solidFill>
              <a:schemeClr val="tx1"/>
            </a:solidFill>
          </a:endParaRPr>
        </a:p>
      </dgm:t>
    </dgm:pt>
    <dgm:pt modelId="{F88F1E83-3F31-934F-9F91-6CBD9A833B42}" type="parTrans" cxnId="{5EFDCE06-F8CB-5246-AEF5-B708DA0B6A4F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D69CEC00-4F54-C848-AB58-7A7BD91CF98E}" type="sibTrans" cxnId="{5EFDCE06-F8CB-5246-AEF5-B708DA0B6A4F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C37115E8-3925-D549-96F6-9E122A2A6DB3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 lIns="0" tIns="0" rIns="0" bIns="0"/>
        <a:lstStyle/>
        <a:p>
          <a:r>
            <a:rPr lang="en-US" sz="1600" smtClean="0">
              <a:solidFill>
                <a:schemeClr val="tx1"/>
              </a:solidFill>
            </a:rPr>
            <a:t>MC IRSES</a:t>
          </a:r>
        </a:p>
        <a:p>
          <a:r>
            <a:rPr lang="en-US" sz="1600" smtClean="0">
              <a:solidFill>
                <a:schemeClr val="tx1"/>
              </a:solidFill>
            </a:rPr>
            <a:t>COST</a:t>
          </a:r>
          <a:endParaRPr lang="en-US" sz="1600" dirty="0" smtClean="0">
            <a:solidFill>
              <a:schemeClr val="tx1"/>
            </a:solidFill>
          </a:endParaRPr>
        </a:p>
      </dgm:t>
    </dgm:pt>
    <dgm:pt modelId="{C07C3893-BE7E-A24C-9FAF-AF430BDD85F8}" type="parTrans" cxnId="{BD5D3C5F-1C4C-5145-B716-754849186401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F1AF73F2-AB4C-9E4B-AAB6-3079A8F6DF34}" type="sibTrans" cxnId="{BD5D3C5F-1C4C-5145-B716-754849186401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AF49DBB6-C109-C74A-BDF7-7A77FCE223CE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 lIns="0" tIns="0" rIns="0" bIns="0"/>
        <a:lstStyle/>
        <a:p>
          <a:r>
            <a:rPr lang="en-US" sz="1600" smtClean="0">
              <a:solidFill>
                <a:schemeClr val="tx1"/>
              </a:solidFill>
            </a:rPr>
            <a:t>MC IRSES</a:t>
          </a:r>
        </a:p>
        <a:p>
          <a:r>
            <a:rPr lang="en-US" sz="1600" smtClean="0">
              <a:solidFill>
                <a:schemeClr val="tx1"/>
              </a:solidFill>
            </a:rPr>
            <a:t>COST</a:t>
          </a:r>
          <a:endParaRPr lang="en-US" sz="1600" dirty="0">
            <a:solidFill>
              <a:schemeClr val="tx1"/>
            </a:solidFill>
          </a:endParaRPr>
        </a:p>
      </dgm:t>
    </dgm:pt>
    <dgm:pt modelId="{89EB91A4-FF1B-1146-89EF-C9EC95D2FBF9}" type="parTrans" cxnId="{C58CAC7E-6F66-2E40-8A34-3AD2FECBCECA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D69F9C59-4F6D-8145-AB71-51C77DE47AD5}" type="sibTrans" cxnId="{C58CAC7E-6F66-2E40-8A34-3AD2FECBCECA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E9CDDD43-A04E-C342-90A1-C73218C93A51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 lIns="0" tIns="0" rIns="0" bIns="0"/>
        <a:lstStyle/>
        <a:p>
          <a:endParaRPr lang="en-US" sz="1600" dirty="0">
            <a:solidFill>
              <a:schemeClr val="tx1"/>
            </a:solidFill>
          </a:endParaRPr>
        </a:p>
      </dgm:t>
    </dgm:pt>
    <dgm:pt modelId="{339C0C04-5D7F-1F4E-A521-F9600850CACF}" type="parTrans" cxnId="{ACA120E9-6599-A548-8659-A0FEFEE3518C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5689B45F-17C0-E249-82D5-40AD4F055045}" type="sibTrans" cxnId="{ACA120E9-6599-A548-8659-A0FEFEE3518C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78B47C7C-9DB2-D34E-8214-FEFDB0098D5E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 lIns="0" tIns="0" rIns="0" bIns="0"/>
        <a:lstStyle/>
        <a:p>
          <a:endParaRPr lang="en-US" sz="1600" dirty="0">
            <a:solidFill>
              <a:schemeClr val="tx1"/>
            </a:solidFill>
          </a:endParaRPr>
        </a:p>
      </dgm:t>
    </dgm:pt>
    <dgm:pt modelId="{EB2F0A2C-4A9B-894F-8447-86C16AD1DBF1}" type="parTrans" cxnId="{26586EE4-30FE-8C42-B651-449822A79D53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D4E8BF81-08B6-B24B-90D6-A74E325AB633}" type="sibTrans" cxnId="{26586EE4-30FE-8C42-B651-449822A79D53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8E113825-BD8F-FF43-BB77-C4C68B064191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 lIns="0" tIns="0" rIns="0" bIns="0"/>
        <a:lstStyle/>
        <a:p>
          <a:r>
            <a:rPr lang="en-US" sz="1600" dirty="0" smtClean="0">
              <a:solidFill>
                <a:schemeClr val="tx1"/>
              </a:solidFill>
            </a:rPr>
            <a:t>Collaborative projects</a:t>
          </a:r>
          <a:endParaRPr lang="en-US" sz="1600" dirty="0">
            <a:solidFill>
              <a:schemeClr val="tx1"/>
            </a:solidFill>
          </a:endParaRPr>
        </a:p>
      </dgm:t>
    </dgm:pt>
    <dgm:pt modelId="{37B8A69C-C074-4047-9D5C-81577AA078FB}" type="parTrans" cxnId="{097E1205-0CF7-6F4E-9811-9571B4D191DC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4979D113-FBDB-2C41-AD0B-D1D7969C0BB9}" type="sibTrans" cxnId="{097E1205-0CF7-6F4E-9811-9571B4D191DC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76D0E9F9-8DE7-9F40-8BA1-D1AC8253F3E0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 lIns="0" tIns="0" rIns="0" bIns="0"/>
        <a:lstStyle/>
        <a:p>
          <a:endParaRPr lang="en-US" sz="1600" dirty="0">
            <a:solidFill>
              <a:schemeClr val="tx1"/>
            </a:solidFill>
          </a:endParaRPr>
        </a:p>
      </dgm:t>
    </dgm:pt>
    <dgm:pt modelId="{796644A9-507A-BE43-B230-350BA235C7C6}" type="parTrans" cxnId="{D69EBCC8-01A3-1744-9F0F-0FC1C6768E67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2FDCE9FB-E613-0A43-81C5-A6ED5C6F1EF0}" type="sibTrans" cxnId="{D69EBCC8-01A3-1744-9F0F-0FC1C6768E67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148B02E6-D327-304F-B174-895C3C97DDEB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 lIns="0" tIns="0" rIns="0" bIns="0"/>
        <a:lstStyle/>
        <a:p>
          <a:endParaRPr lang="en-US" sz="1600" dirty="0">
            <a:solidFill>
              <a:schemeClr val="tx1"/>
            </a:solidFill>
          </a:endParaRPr>
        </a:p>
      </dgm:t>
    </dgm:pt>
    <dgm:pt modelId="{FA8B0C62-6534-2640-99A5-7B8CF3C2D501}" type="parTrans" cxnId="{E4888DDC-0B96-E347-8E22-E53E95A0DE87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91B8514C-D995-EB43-B57E-57B819F6FCC0}" type="sibTrans" cxnId="{E4888DDC-0B96-E347-8E22-E53E95A0DE87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7BAC7AC8-3FC3-CB4A-9B6E-D5D9EA770BEB}">
      <dgm:prSet phldrT="[Text]" custT="1"/>
      <dgm:spPr>
        <a:solidFill>
          <a:schemeClr val="accent1"/>
        </a:solidFill>
      </dgm:spPr>
      <dgm:t>
        <a:bodyPr lIns="0" tIns="0" rIns="0" bIns="0"/>
        <a:lstStyle/>
        <a:p>
          <a:r>
            <a:rPr lang="en-US" sz="1600" dirty="0" smtClean="0">
              <a:solidFill>
                <a:schemeClr val="bg1"/>
              </a:solidFill>
            </a:rPr>
            <a:t>FP7 Cooperation</a:t>
          </a:r>
          <a:endParaRPr lang="en-US" sz="1600" i="1" dirty="0">
            <a:solidFill>
              <a:schemeClr val="bg1"/>
            </a:solidFill>
          </a:endParaRPr>
        </a:p>
      </dgm:t>
    </dgm:pt>
    <dgm:pt modelId="{5BD29910-CF0E-1A48-8F4A-843C8051DE5E}" type="parTrans" cxnId="{5E8FE705-4E81-E240-95FB-4252A7C59D78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FEDF0E5E-865C-A74D-A8CE-70C6A5AE4EA9}" type="sibTrans" cxnId="{5E8FE705-4E81-E240-95FB-4252A7C59D78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FADA712D-282B-7649-A6F3-B3B6D0F86E81}">
      <dgm:prSet phldrT="[Text]" custT="1"/>
      <dgm:spPr>
        <a:solidFill>
          <a:schemeClr val="accent1"/>
        </a:solidFill>
      </dgm:spPr>
      <dgm:t>
        <a:bodyPr lIns="0" tIns="0" rIns="0" bIns="0"/>
        <a:lstStyle/>
        <a:p>
          <a:r>
            <a:rPr lang="en-US" sz="1600" smtClean="0">
              <a:solidFill>
                <a:schemeClr val="bg1"/>
              </a:solidFill>
            </a:rPr>
            <a:t>FP7 Cooperation</a:t>
          </a:r>
          <a:endParaRPr lang="en-US" sz="1600" i="1" dirty="0">
            <a:solidFill>
              <a:schemeClr val="bg1"/>
            </a:solidFill>
          </a:endParaRPr>
        </a:p>
      </dgm:t>
    </dgm:pt>
    <dgm:pt modelId="{E6B57960-7861-8443-9A0E-5CC6CF0491A8}" type="parTrans" cxnId="{C4653472-AC9B-0D4F-951C-CDB145F20F9D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85CB800C-EB35-344E-820A-383F41F1036A}" type="sibTrans" cxnId="{C4653472-AC9B-0D4F-951C-CDB145F20F9D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3732C3E1-4DCB-C545-A7F8-60271F8B97D1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 lIns="0" tIns="0" rIns="0" bIns="0"/>
        <a:lstStyle/>
        <a:p>
          <a:endParaRPr lang="en-US" sz="1600" dirty="0">
            <a:solidFill>
              <a:schemeClr val="tx1"/>
            </a:solidFill>
          </a:endParaRPr>
        </a:p>
      </dgm:t>
    </dgm:pt>
    <dgm:pt modelId="{56ABCBB6-592C-7B49-B286-C51A759837B8}" type="parTrans" cxnId="{BE462580-05DF-7743-A0A1-36F20B2768C5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DFF9DA49-ACB1-9049-B0AB-D5D7D19258FB}" type="sibTrans" cxnId="{BE462580-05DF-7743-A0A1-36F20B2768C5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571919D8-82E9-DE44-9159-A16B6062E8BA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 lIns="0" tIns="0" rIns="0" bIns="0"/>
        <a:lstStyle/>
        <a:p>
          <a:endParaRPr lang="en-US" sz="1600" dirty="0">
            <a:solidFill>
              <a:schemeClr val="tx1"/>
            </a:solidFill>
          </a:endParaRPr>
        </a:p>
      </dgm:t>
    </dgm:pt>
    <dgm:pt modelId="{50DAD9C7-4F40-444C-9C8C-7F9277DC2DD0}" type="parTrans" cxnId="{4CDEFFB7-FB53-814E-A970-AB95C2F9E308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C18812D6-FA3E-494F-9787-8E2893C763CD}" type="sibTrans" cxnId="{4CDEFFB7-FB53-814E-A970-AB95C2F9E308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CF0EB093-F543-214C-B84C-8FBEEB4CCE44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 lIns="0" tIns="0" rIns="0" bIns="0"/>
        <a:lstStyle/>
        <a:p>
          <a:r>
            <a:rPr lang="en-US" sz="1600" smtClean="0">
              <a:solidFill>
                <a:schemeClr val="tx1"/>
              </a:solidFill>
            </a:rPr>
            <a:t>Strategic planning</a:t>
          </a:r>
          <a:endParaRPr lang="en-US" sz="1600" dirty="0">
            <a:solidFill>
              <a:schemeClr val="tx1"/>
            </a:solidFill>
          </a:endParaRPr>
        </a:p>
      </dgm:t>
    </dgm:pt>
    <dgm:pt modelId="{9340B58C-9B75-E449-99C3-48A6759DBF8E}" type="parTrans" cxnId="{F320AE97-C5CB-1443-9A79-21FED65EDDE5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049751DE-E4FC-0C4B-9281-019EA6A4913E}" type="sibTrans" cxnId="{F320AE97-C5CB-1443-9A79-21FED65EDDE5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5E4EC1C2-21B7-7F44-BE29-D484643F3CCC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 lIns="0" tIns="0" rIns="0" bIns="0"/>
        <a:lstStyle/>
        <a:p>
          <a:endParaRPr lang="en-US" sz="1600" dirty="0">
            <a:solidFill>
              <a:schemeClr val="tx1"/>
            </a:solidFill>
          </a:endParaRPr>
        </a:p>
      </dgm:t>
    </dgm:pt>
    <dgm:pt modelId="{91853BC7-CC82-CE40-85D0-45111963AC54}" type="parTrans" cxnId="{8F1D6F0E-3E0D-4743-87D5-3EAE702CD246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EB30052D-C3C6-CD49-BFA1-E6769F62F16B}" type="sibTrans" cxnId="{8F1D6F0E-3E0D-4743-87D5-3EAE702CD246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FF03D2C2-DBE5-9540-8E7A-557646D5FD4C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 lIns="0" tIns="0" rIns="0" bIns="0"/>
        <a:lstStyle/>
        <a:p>
          <a:endParaRPr lang="en-US" sz="1600" dirty="0">
            <a:solidFill>
              <a:schemeClr val="tx1"/>
            </a:solidFill>
          </a:endParaRPr>
        </a:p>
      </dgm:t>
    </dgm:pt>
    <dgm:pt modelId="{AD85A4D8-5899-CE4C-B752-E0AAB84BBE2B}" type="parTrans" cxnId="{8B9E82F8-5770-5749-852F-315DBAC250A8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602C6F65-8F4A-1C43-AED9-EAECB3743AFF}" type="sibTrans" cxnId="{8B9E82F8-5770-5749-852F-315DBAC250A8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141C78CF-A63B-0447-9FA4-645C65A06157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 lIns="0" tIns="0" rIns="0" bIns="0"/>
        <a:lstStyle/>
        <a:p>
          <a:endParaRPr lang="en-US" sz="1600" dirty="0">
            <a:solidFill>
              <a:schemeClr val="tx1"/>
            </a:solidFill>
          </a:endParaRPr>
        </a:p>
      </dgm:t>
    </dgm:pt>
    <dgm:pt modelId="{40444188-D6F6-614F-A856-9F2C9E727F9C}" type="parTrans" cxnId="{7FFBF1F1-FBBB-FC49-A784-DCB41BA94843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5AA949EE-C0C5-1A4A-99F5-987874E4E21D}" type="sibTrans" cxnId="{7FFBF1F1-FBBB-FC49-A784-DCB41BA94843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B386E425-3788-F84A-B2C1-D221CBE34C0C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 lIns="0" tIns="0" rIns="0" bIns="0"/>
        <a:lstStyle/>
        <a:p>
          <a:endParaRPr lang="en-US" sz="1600" dirty="0">
            <a:solidFill>
              <a:schemeClr val="tx1"/>
            </a:solidFill>
          </a:endParaRPr>
        </a:p>
      </dgm:t>
    </dgm:pt>
    <dgm:pt modelId="{45049089-F345-9D4A-8343-AD7F1266C4CF}" type="parTrans" cxnId="{BE711F82-AA44-C841-91A7-293BAFEE5C67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5C636509-80F8-BB46-805F-966CAA6D90F9}" type="sibTrans" cxnId="{BE711F82-AA44-C841-91A7-293BAFEE5C67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AE92783A-396D-8D4A-B363-3E1280644617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 lIns="0" tIns="0" rIns="0" bIns="0"/>
        <a:lstStyle/>
        <a:p>
          <a:r>
            <a:rPr lang="en-US" sz="1600" dirty="0" smtClean="0">
              <a:solidFill>
                <a:schemeClr val="tx1"/>
              </a:solidFill>
            </a:rPr>
            <a:t>FP7 </a:t>
          </a:r>
          <a:r>
            <a:rPr lang="en-US" sz="1600" dirty="0" err="1" smtClean="0">
              <a:solidFill>
                <a:schemeClr val="tx1"/>
              </a:solidFill>
            </a:rPr>
            <a:t>NoE</a:t>
          </a:r>
          <a:endParaRPr lang="en-US" sz="1600" dirty="0" smtClean="0">
            <a:solidFill>
              <a:schemeClr val="tx1"/>
            </a:solidFill>
          </a:endParaRPr>
        </a:p>
        <a:p>
          <a:r>
            <a:rPr lang="en-US" sz="1600" dirty="0" smtClean="0">
              <a:solidFill>
                <a:schemeClr val="tx1"/>
              </a:solidFill>
            </a:rPr>
            <a:t>FP7 large IP</a:t>
          </a:r>
          <a:endParaRPr lang="en-US" sz="1600" dirty="0">
            <a:solidFill>
              <a:schemeClr val="tx1"/>
            </a:solidFill>
          </a:endParaRPr>
        </a:p>
      </dgm:t>
    </dgm:pt>
    <dgm:pt modelId="{E936BB1A-A316-794F-ACCA-0C382F85B9FF}" type="parTrans" cxnId="{0DC3792A-2351-984F-AB50-251A4C0802C8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423A0F4F-5F71-194A-B7C4-9C2A03A901F6}" type="sibTrans" cxnId="{0DC3792A-2351-984F-AB50-251A4C0802C8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F38EBAD1-EC70-9948-81F1-FEF932C6DFF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 lIns="0" tIns="0" rIns="0" bIns="0"/>
        <a:lstStyle/>
        <a:p>
          <a:r>
            <a:rPr lang="en-US" sz="1600" dirty="0" smtClean="0">
              <a:solidFill>
                <a:schemeClr val="tx1"/>
              </a:solidFill>
            </a:rPr>
            <a:t>FP7 capacities</a:t>
          </a:r>
        </a:p>
        <a:p>
          <a:r>
            <a:rPr lang="en-US" sz="1600" dirty="0" smtClean="0">
              <a:solidFill>
                <a:schemeClr val="tx1"/>
              </a:solidFill>
            </a:rPr>
            <a:t>ERA-NET</a:t>
          </a:r>
          <a:endParaRPr lang="en-US" sz="1600" dirty="0">
            <a:solidFill>
              <a:schemeClr val="tx1"/>
            </a:solidFill>
          </a:endParaRPr>
        </a:p>
      </dgm:t>
    </dgm:pt>
    <dgm:pt modelId="{6B5CA8B5-8A06-1540-975F-70CFF3307B93}" type="parTrans" cxnId="{7A30ECF3-8B49-3446-9E49-4AA8EEEB6321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0379ADCF-7FFC-004C-B7FB-2F95E924B2A4}" type="sibTrans" cxnId="{7A30ECF3-8B49-3446-9E49-4AA8EEEB6321}">
      <dgm:prSet/>
      <dgm:spPr/>
      <dgm:t>
        <a:bodyPr/>
        <a:lstStyle/>
        <a:p>
          <a:endParaRPr lang="en-US" sz="1600">
            <a:solidFill>
              <a:schemeClr val="tx1"/>
            </a:solidFill>
          </a:endParaRPr>
        </a:p>
      </dgm:t>
    </dgm:pt>
    <dgm:pt modelId="{D0472264-2FCF-7746-A08C-B13E0B49A4A5}" type="pres">
      <dgm:prSet presAssocID="{6A19C148-990B-5B43-A2D6-50A5C94BF4B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0DE266B-E115-ED48-AA90-5EA9AAFFF060}" type="pres">
      <dgm:prSet presAssocID="{4D925361-3E5A-AD4C-B356-1C252D8927C0}" presName="vertOne" presStyleCnt="0"/>
      <dgm:spPr/>
    </dgm:pt>
    <dgm:pt modelId="{EE5862B7-8F4A-904F-B333-CF0F56ACF773}" type="pres">
      <dgm:prSet presAssocID="{4D925361-3E5A-AD4C-B356-1C252D8927C0}" presName="txOne" presStyleLbl="node0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D22154-8533-E247-AE60-F85DF928576E}" type="pres">
      <dgm:prSet presAssocID="{4D925361-3E5A-AD4C-B356-1C252D8927C0}" presName="parTransOne" presStyleCnt="0"/>
      <dgm:spPr/>
    </dgm:pt>
    <dgm:pt modelId="{342F7179-4CF4-624A-B717-511804A60593}" type="pres">
      <dgm:prSet presAssocID="{4D925361-3E5A-AD4C-B356-1C252D8927C0}" presName="horzOne" presStyleCnt="0"/>
      <dgm:spPr/>
    </dgm:pt>
    <dgm:pt modelId="{6B052633-8A7A-2F48-AAD5-10F658A389CA}" type="pres">
      <dgm:prSet presAssocID="{7762DF1B-DCA8-524A-A1FA-D6D29D534398}" presName="vertTwo" presStyleCnt="0"/>
      <dgm:spPr/>
    </dgm:pt>
    <dgm:pt modelId="{2A9110DE-5A43-6242-98AC-0180926BF4EF}" type="pres">
      <dgm:prSet presAssocID="{7762DF1B-DCA8-524A-A1FA-D6D29D534398}" presName="txTwo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5E1AE8-DE28-E140-A88C-C3C479CCFDFC}" type="pres">
      <dgm:prSet presAssocID="{7762DF1B-DCA8-524A-A1FA-D6D29D534398}" presName="parTransTwo" presStyleCnt="0"/>
      <dgm:spPr/>
    </dgm:pt>
    <dgm:pt modelId="{F5739935-373F-0D4F-92ED-563CD3E75B54}" type="pres">
      <dgm:prSet presAssocID="{7762DF1B-DCA8-524A-A1FA-D6D29D534398}" presName="horzTwo" presStyleCnt="0"/>
      <dgm:spPr/>
    </dgm:pt>
    <dgm:pt modelId="{53C52669-5C8A-0949-A333-95859985E24A}" type="pres">
      <dgm:prSet presAssocID="{83208FEF-1990-774B-9A48-77F0E2784263}" presName="vertThree" presStyleCnt="0"/>
      <dgm:spPr/>
    </dgm:pt>
    <dgm:pt modelId="{B1E85641-2CD8-A745-84FD-994BA4B4D932}" type="pres">
      <dgm:prSet presAssocID="{83208FEF-1990-774B-9A48-77F0E2784263}" presName="txThree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C8F4DF-E977-0D47-940D-92E8C91DF23A}" type="pres">
      <dgm:prSet presAssocID="{83208FEF-1990-774B-9A48-77F0E2784263}" presName="parTransThree" presStyleCnt="0"/>
      <dgm:spPr/>
    </dgm:pt>
    <dgm:pt modelId="{BDD0BBFF-AB64-3348-A580-CEAA2878A676}" type="pres">
      <dgm:prSet presAssocID="{83208FEF-1990-774B-9A48-77F0E2784263}" presName="horzThree" presStyleCnt="0"/>
      <dgm:spPr/>
    </dgm:pt>
    <dgm:pt modelId="{907749C6-E88C-6143-82E3-E2FB6E1B4033}" type="pres">
      <dgm:prSet presAssocID="{2E65927B-6BEF-EA41-A2A1-D093AAD94E65}" presName="vertFour" presStyleCnt="0">
        <dgm:presLayoutVars>
          <dgm:chPref val="3"/>
        </dgm:presLayoutVars>
      </dgm:prSet>
      <dgm:spPr/>
    </dgm:pt>
    <dgm:pt modelId="{95703B3E-D7CF-2245-976A-487D1F7C8084}" type="pres">
      <dgm:prSet presAssocID="{2E65927B-6BEF-EA41-A2A1-D093AAD94E65}" presName="txFour" presStyleLbl="node4" presStyleIdx="0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82FD3D-2345-0C40-88D3-B52B34BC3F24}" type="pres">
      <dgm:prSet presAssocID="{2E65927B-6BEF-EA41-A2A1-D093AAD94E65}" presName="parTransFour" presStyleCnt="0"/>
      <dgm:spPr/>
    </dgm:pt>
    <dgm:pt modelId="{E286DD33-5A79-5143-ADFF-6FB36CF0731C}" type="pres">
      <dgm:prSet presAssocID="{2E65927B-6BEF-EA41-A2A1-D093AAD94E65}" presName="horzFour" presStyleCnt="0"/>
      <dgm:spPr/>
    </dgm:pt>
    <dgm:pt modelId="{8ABD97D4-12A9-C248-B93D-3655D63454E1}" type="pres">
      <dgm:prSet presAssocID="{48AC522B-1AF2-4A4A-80D9-32A39D808242}" presName="vertFour" presStyleCnt="0">
        <dgm:presLayoutVars>
          <dgm:chPref val="3"/>
        </dgm:presLayoutVars>
      </dgm:prSet>
      <dgm:spPr/>
    </dgm:pt>
    <dgm:pt modelId="{860B36E3-6471-C542-918A-17E6F2B3B596}" type="pres">
      <dgm:prSet presAssocID="{48AC522B-1AF2-4A4A-80D9-32A39D808242}" presName="txFour" presStyleLbl="node4" presStyleIdx="1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FCE850-8F57-944F-83D1-F1025A96A097}" type="pres">
      <dgm:prSet presAssocID="{48AC522B-1AF2-4A4A-80D9-32A39D808242}" presName="parTransFour" presStyleCnt="0"/>
      <dgm:spPr/>
    </dgm:pt>
    <dgm:pt modelId="{0D78D2F5-E94F-FD48-BA1F-BBF694F4E938}" type="pres">
      <dgm:prSet presAssocID="{48AC522B-1AF2-4A4A-80D9-32A39D808242}" presName="horzFour" presStyleCnt="0"/>
      <dgm:spPr/>
    </dgm:pt>
    <dgm:pt modelId="{4C62AB17-EAC0-914B-9057-3B0562961081}" type="pres">
      <dgm:prSet presAssocID="{A7846B4E-CEEE-9E47-B2E0-6930CC67EB35}" presName="vertFour" presStyleCnt="0">
        <dgm:presLayoutVars>
          <dgm:chPref val="3"/>
        </dgm:presLayoutVars>
      </dgm:prSet>
      <dgm:spPr/>
    </dgm:pt>
    <dgm:pt modelId="{65B32E42-7EAE-574E-BB87-8909994D62FA}" type="pres">
      <dgm:prSet presAssocID="{A7846B4E-CEEE-9E47-B2E0-6930CC67EB35}" presName="txFour" presStyleLbl="node4" presStyleIdx="2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46E9C9-E574-2244-9CAD-AFCCE21CB6C6}" type="pres">
      <dgm:prSet presAssocID="{A7846B4E-CEEE-9E47-B2E0-6930CC67EB35}" presName="parTransFour" presStyleCnt="0"/>
      <dgm:spPr/>
    </dgm:pt>
    <dgm:pt modelId="{A63F5DC3-0DEB-F44F-B264-527B8B9474E7}" type="pres">
      <dgm:prSet presAssocID="{A7846B4E-CEEE-9E47-B2E0-6930CC67EB35}" presName="horzFour" presStyleCnt="0"/>
      <dgm:spPr/>
    </dgm:pt>
    <dgm:pt modelId="{32541C78-28AE-FB47-9C32-F1D29E07C707}" type="pres">
      <dgm:prSet presAssocID="{91B70640-DCF0-284B-8DEE-16D2B0DE826D}" presName="vertFour" presStyleCnt="0">
        <dgm:presLayoutVars>
          <dgm:chPref val="3"/>
        </dgm:presLayoutVars>
      </dgm:prSet>
      <dgm:spPr/>
    </dgm:pt>
    <dgm:pt modelId="{173A1534-664E-8A48-BA21-A97408BD4BAA}" type="pres">
      <dgm:prSet presAssocID="{91B70640-DCF0-284B-8DEE-16D2B0DE826D}" presName="txFour" presStyleLbl="node4" presStyleIdx="3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9AFE63-B698-634B-9061-4883C2B68E3C}" type="pres">
      <dgm:prSet presAssocID="{91B70640-DCF0-284B-8DEE-16D2B0DE826D}" presName="horzFour" presStyleCnt="0"/>
      <dgm:spPr/>
    </dgm:pt>
    <dgm:pt modelId="{E0FA1428-AA4D-4942-829F-007A8288D52C}" type="pres">
      <dgm:prSet presAssocID="{D7DEE93B-5206-7C4C-93BA-E119A2F07DC3}" presName="sibSpaceOne" presStyleCnt="0"/>
      <dgm:spPr/>
    </dgm:pt>
    <dgm:pt modelId="{C7E08B61-3241-5A4A-AFE9-3A8E40DF3FCD}" type="pres">
      <dgm:prSet presAssocID="{AF3E5359-E880-9640-AD36-A21E02184A5E}" presName="vertOne" presStyleCnt="0"/>
      <dgm:spPr/>
    </dgm:pt>
    <dgm:pt modelId="{C90C92C8-94CF-6D48-AB84-D66A5EFB95F4}" type="pres">
      <dgm:prSet presAssocID="{AF3E5359-E880-9640-AD36-A21E02184A5E}" presName="txOne" presStyleLbl="node0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A7265E-0121-6346-B41F-1FE3156B671F}" type="pres">
      <dgm:prSet presAssocID="{AF3E5359-E880-9640-AD36-A21E02184A5E}" presName="parTransOne" presStyleCnt="0"/>
      <dgm:spPr/>
    </dgm:pt>
    <dgm:pt modelId="{3FFBAD2D-F3A8-504B-8885-A0F09F36A976}" type="pres">
      <dgm:prSet presAssocID="{AF3E5359-E880-9640-AD36-A21E02184A5E}" presName="horzOne" presStyleCnt="0"/>
      <dgm:spPr/>
    </dgm:pt>
    <dgm:pt modelId="{A2CF09DF-8C27-8148-B295-499EC0A9E8E2}" type="pres">
      <dgm:prSet presAssocID="{D20A6C1B-35DB-284C-A0E4-5E5AD0107737}" presName="vertTwo" presStyleCnt="0"/>
      <dgm:spPr/>
    </dgm:pt>
    <dgm:pt modelId="{05B835C5-606C-6942-BCCD-4A4D9CA1F3FA}" type="pres">
      <dgm:prSet presAssocID="{D20A6C1B-35DB-284C-A0E4-5E5AD0107737}" presName="txTwo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B994C4-4EA8-FB47-83F5-3092D6B5834E}" type="pres">
      <dgm:prSet presAssocID="{D20A6C1B-35DB-284C-A0E4-5E5AD0107737}" presName="parTransTwo" presStyleCnt="0"/>
      <dgm:spPr/>
    </dgm:pt>
    <dgm:pt modelId="{6A164425-EDE1-2F4A-A424-54283A291944}" type="pres">
      <dgm:prSet presAssocID="{D20A6C1B-35DB-284C-A0E4-5E5AD0107737}" presName="horzTwo" presStyleCnt="0"/>
      <dgm:spPr/>
    </dgm:pt>
    <dgm:pt modelId="{AAEF2D53-6E65-AF4D-851A-851E089B48CE}" type="pres">
      <dgm:prSet presAssocID="{79806BB0-9F2A-9240-8BE8-203885410C05}" presName="vertThree" presStyleCnt="0"/>
      <dgm:spPr/>
    </dgm:pt>
    <dgm:pt modelId="{C89CD74A-17F9-D947-855D-C024063D90BA}" type="pres">
      <dgm:prSet presAssocID="{79806BB0-9F2A-9240-8BE8-203885410C05}" presName="txThree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B43395-4FD4-9D43-8A2B-F2C822EF1F57}" type="pres">
      <dgm:prSet presAssocID="{79806BB0-9F2A-9240-8BE8-203885410C05}" presName="parTransThree" presStyleCnt="0"/>
      <dgm:spPr/>
    </dgm:pt>
    <dgm:pt modelId="{45E155C7-CAAB-B04D-931B-FC9736F264CA}" type="pres">
      <dgm:prSet presAssocID="{79806BB0-9F2A-9240-8BE8-203885410C05}" presName="horzThree" presStyleCnt="0"/>
      <dgm:spPr/>
    </dgm:pt>
    <dgm:pt modelId="{C661B417-B65D-DB4E-AB81-1857292431E4}" type="pres">
      <dgm:prSet presAssocID="{599607DD-598F-4F48-BC01-6C00F674DFCB}" presName="vertFour" presStyleCnt="0">
        <dgm:presLayoutVars>
          <dgm:chPref val="3"/>
        </dgm:presLayoutVars>
      </dgm:prSet>
      <dgm:spPr/>
    </dgm:pt>
    <dgm:pt modelId="{68943076-9107-704A-8EAB-1B8EE8358F9B}" type="pres">
      <dgm:prSet presAssocID="{599607DD-598F-4F48-BC01-6C00F674DFCB}" presName="txFour" presStyleLbl="node4" presStyleIdx="4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2D7212-E805-C948-91DF-D3FCD3CF1D52}" type="pres">
      <dgm:prSet presAssocID="{599607DD-598F-4F48-BC01-6C00F674DFCB}" presName="parTransFour" presStyleCnt="0"/>
      <dgm:spPr/>
    </dgm:pt>
    <dgm:pt modelId="{E64EE117-70E3-B843-8BC5-17A804687DE7}" type="pres">
      <dgm:prSet presAssocID="{599607DD-598F-4F48-BC01-6C00F674DFCB}" presName="horzFour" presStyleCnt="0"/>
      <dgm:spPr/>
    </dgm:pt>
    <dgm:pt modelId="{C729DEDA-934F-1540-B150-42F7D9596BF6}" type="pres">
      <dgm:prSet presAssocID="{941685F1-074B-8743-BC59-FFBAFDB91ECC}" presName="vertFour" presStyleCnt="0">
        <dgm:presLayoutVars>
          <dgm:chPref val="3"/>
        </dgm:presLayoutVars>
      </dgm:prSet>
      <dgm:spPr/>
    </dgm:pt>
    <dgm:pt modelId="{2BCD732A-D77B-8E47-9EDE-AD9ADE5A8410}" type="pres">
      <dgm:prSet presAssocID="{941685F1-074B-8743-BC59-FFBAFDB91ECC}" presName="txFour" presStyleLbl="node4" presStyleIdx="5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6315D8-1772-7F42-B50A-5530A8A96411}" type="pres">
      <dgm:prSet presAssocID="{941685F1-074B-8743-BC59-FFBAFDB91ECC}" presName="parTransFour" presStyleCnt="0"/>
      <dgm:spPr/>
    </dgm:pt>
    <dgm:pt modelId="{8FD8063D-A7CF-6845-82A7-D2F479C544D2}" type="pres">
      <dgm:prSet presAssocID="{941685F1-074B-8743-BC59-FFBAFDB91ECC}" presName="horzFour" presStyleCnt="0"/>
      <dgm:spPr/>
    </dgm:pt>
    <dgm:pt modelId="{BE8A5B47-65B5-384E-9F99-C66A931A1080}" type="pres">
      <dgm:prSet presAssocID="{E8A32C8A-82E3-D644-8A5B-6F783479C0FE}" presName="vertFour" presStyleCnt="0">
        <dgm:presLayoutVars>
          <dgm:chPref val="3"/>
        </dgm:presLayoutVars>
      </dgm:prSet>
      <dgm:spPr/>
    </dgm:pt>
    <dgm:pt modelId="{8EF948A3-051D-C642-83F5-E941A5EE99D9}" type="pres">
      <dgm:prSet presAssocID="{E8A32C8A-82E3-D644-8A5B-6F783479C0FE}" presName="txFour" presStyleLbl="node4" presStyleIdx="6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F69803-4954-6749-AA5A-6997A7AA573B}" type="pres">
      <dgm:prSet presAssocID="{E8A32C8A-82E3-D644-8A5B-6F783479C0FE}" presName="parTransFour" presStyleCnt="0"/>
      <dgm:spPr/>
    </dgm:pt>
    <dgm:pt modelId="{EA555938-1F9D-6941-8448-734F13A4DCC6}" type="pres">
      <dgm:prSet presAssocID="{E8A32C8A-82E3-D644-8A5B-6F783479C0FE}" presName="horzFour" presStyleCnt="0"/>
      <dgm:spPr/>
    </dgm:pt>
    <dgm:pt modelId="{B2D8BC68-1D3F-6343-86FD-1F019FBE8F84}" type="pres">
      <dgm:prSet presAssocID="{03BBFC68-40E4-7A4D-8F9F-5D598E1A6463}" presName="vertFour" presStyleCnt="0">
        <dgm:presLayoutVars>
          <dgm:chPref val="3"/>
        </dgm:presLayoutVars>
      </dgm:prSet>
      <dgm:spPr/>
    </dgm:pt>
    <dgm:pt modelId="{77E13185-862B-3242-A32B-E6A165819327}" type="pres">
      <dgm:prSet presAssocID="{03BBFC68-40E4-7A4D-8F9F-5D598E1A6463}" presName="txFour" presStyleLbl="node4" presStyleIdx="7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B14F97-EC86-A44F-B95F-B818129E9730}" type="pres">
      <dgm:prSet presAssocID="{03BBFC68-40E4-7A4D-8F9F-5D598E1A6463}" presName="horzFour" presStyleCnt="0"/>
      <dgm:spPr/>
    </dgm:pt>
    <dgm:pt modelId="{2131E4A1-150E-FB47-BCFC-82CB87F04226}" type="pres">
      <dgm:prSet presAssocID="{E55F0611-B70A-834E-9300-EFB0C86CF35A}" presName="sibSpaceOne" presStyleCnt="0"/>
      <dgm:spPr/>
    </dgm:pt>
    <dgm:pt modelId="{311D3E84-6084-EE45-B4E6-B61072BBB73B}" type="pres">
      <dgm:prSet presAssocID="{16C87445-0A79-AA44-A1B4-8694AE3FF57A}" presName="vertOne" presStyleCnt="0"/>
      <dgm:spPr/>
    </dgm:pt>
    <dgm:pt modelId="{22907333-2833-EC49-84FA-35D6736E9EB5}" type="pres">
      <dgm:prSet presAssocID="{16C87445-0A79-AA44-A1B4-8694AE3FF57A}" presName="txOne" presStyleLbl="node0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9AEC5-5115-944A-8AAB-93233D901A54}" type="pres">
      <dgm:prSet presAssocID="{16C87445-0A79-AA44-A1B4-8694AE3FF57A}" presName="parTransOne" presStyleCnt="0"/>
      <dgm:spPr/>
    </dgm:pt>
    <dgm:pt modelId="{8739F032-3A87-554D-BBE6-F74DB86126E8}" type="pres">
      <dgm:prSet presAssocID="{16C87445-0A79-AA44-A1B4-8694AE3FF57A}" presName="horzOne" presStyleCnt="0"/>
      <dgm:spPr/>
    </dgm:pt>
    <dgm:pt modelId="{021BEB9B-C525-E14D-B925-E1351051C8A2}" type="pres">
      <dgm:prSet presAssocID="{0B6DF9EF-2176-B145-A30A-13484E72425B}" presName="vertTwo" presStyleCnt="0"/>
      <dgm:spPr/>
    </dgm:pt>
    <dgm:pt modelId="{C61F2827-C3F7-1049-9E7E-98A3B6F4548A}" type="pres">
      <dgm:prSet presAssocID="{0B6DF9EF-2176-B145-A30A-13484E72425B}" presName="txTwo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431C3B-D709-8544-AD5E-CDF503D6F28F}" type="pres">
      <dgm:prSet presAssocID="{0B6DF9EF-2176-B145-A30A-13484E72425B}" presName="parTransTwo" presStyleCnt="0"/>
      <dgm:spPr/>
    </dgm:pt>
    <dgm:pt modelId="{6F16E922-C96C-654E-8CE5-B48AA9E84428}" type="pres">
      <dgm:prSet presAssocID="{0B6DF9EF-2176-B145-A30A-13484E72425B}" presName="horzTwo" presStyleCnt="0"/>
      <dgm:spPr/>
    </dgm:pt>
    <dgm:pt modelId="{E18AC0F6-005F-2843-B99F-8312E797A980}" type="pres">
      <dgm:prSet presAssocID="{D888AC9B-9E81-A046-B07B-9544E46527C1}" presName="vertThree" presStyleCnt="0"/>
      <dgm:spPr/>
    </dgm:pt>
    <dgm:pt modelId="{3F628D3E-5617-D947-ABF8-2DA77081A47C}" type="pres">
      <dgm:prSet presAssocID="{D888AC9B-9E81-A046-B07B-9544E46527C1}" presName="txThre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3F9C0C-A271-7443-855A-DC40327A1F12}" type="pres">
      <dgm:prSet presAssocID="{D888AC9B-9E81-A046-B07B-9544E46527C1}" presName="parTransThree" presStyleCnt="0"/>
      <dgm:spPr/>
    </dgm:pt>
    <dgm:pt modelId="{598192B6-B876-484F-BCE9-3C87BED09F24}" type="pres">
      <dgm:prSet presAssocID="{D888AC9B-9E81-A046-B07B-9544E46527C1}" presName="horzThree" presStyleCnt="0"/>
      <dgm:spPr/>
    </dgm:pt>
    <dgm:pt modelId="{3C668FEB-16A7-0047-B4EC-1359AF8E3261}" type="pres">
      <dgm:prSet presAssocID="{38BE8F37-496C-4F4E-9BFF-7CF637697124}" presName="vertFour" presStyleCnt="0">
        <dgm:presLayoutVars>
          <dgm:chPref val="3"/>
        </dgm:presLayoutVars>
      </dgm:prSet>
      <dgm:spPr/>
    </dgm:pt>
    <dgm:pt modelId="{FE9C0274-33CE-EB44-91F2-EE08B2B7AC6E}" type="pres">
      <dgm:prSet presAssocID="{38BE8F37-496C-4F4E-9BFF-7CF637697124}" presName="txFour" presStyleLbl="node4" presStyleIdx="8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2E54B7-C3EB-6B41-A28F-C627BDDA4266}" type="pres">
      <dgm:prSet presAssocID="{38BE8F37-496C-4F4E-9BFF-7CF637697124}" presName="parTransFour" presStyleCnt="0"/>
      <dgm:spPr/>
    </dgm:pt>
    <dgm:pt modelId="{EA682AE3-F591-204A-BDA8-9AFF4D8E13A7}" type="pres">
      <dgm:prSet presAssocID="{38BE8F37-496C-4F4E-9BFF-7CF637697124}" presName="horzFour" presStyleCnt="0"/>
      <dgm:spPr/>
    </dgm:pt>
    <dgm:pt modelId="{A85C6CFB-5C3A-BF4A-9CC8-28B5ADE32BCE}" type="pres">
      <dgm:prSet presAssocID="{D10B57AB-980A-B244-BBAC-45F8C469F6D7}" presName="vertFour" presStyleCnt="0">
        <dgm:presLayoutVars>
          <dgm:chPref val="3"/>
        </dgm:presLayoutVars>
      </dgm:prSet>
      <dgm:spPr/>
    </dgm:pt>
    <dgm:pt modelId="{20926EB3-344D-4442-BBF3-1484C465C09C}" type="pres">
      <dgm:prSet presAssocID="{D10B57AB-980A-B244-BBAC-45F8C469F6D7}" presName="txFour" presStyleLbl="node4" presStyleIdx="9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F16156-F4A2-2C44-BD20-9E429B67FEBF}" type="pres">
      <dgm:prSet presAssocID="{D10B57AB-980A-B244-BBAC-45F8C469F6D7}" presName="parTransFour" presStyleCnt="0"/>
      <dgm:spPr/>
    </dgm:pt>
    <dgm:pt modelId="{67F3080D-A668-6C47-AB50-B8EAA8771AFF}" type="pres">
      <dgm:prSet presAssocID="{D10B57AB-980A-B244-BBAC-45F8C469F6D7}" presName="horzFour" presStyleCnt="0"/>
      <dgm:spPr/>
    </dgm:pt>
    <dgm:pt modelId="{7871D35E-2D27-E244-A4C0-D3DF599E1557}" type="pres">
      <dgm:prSet presAssocID="{741C42B6-F929-DA4F-9A39-9ED7BF0EC2F3}" presName="vertFour" presStyleCnt="0">
        <dgm:presLayoutVars>
          <dgm:chPref val="3"/>
        </dgm:presLayoutVars>
      </dgm:prSet>
      <dgm:spPr/>
    </dgm:pt>
    <dgm:pt modelId="{CF734F92-6C61-994E-B133-9F9451559A68}" type="pres">
      <dgm:prSet presAssocID="{741C42B6-F929-DA4F-9A39-9ED7BF0EC2F3}" presName="txFour" presStyleLbl="node4" presStyleIdx="10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7D5E44-4402-D94D-A91A-F6BB31010197}" type="pres">
      <dgm:prSet presAssocID="{741C42B6-F929-DA4F-9A39-9ED7BF0EC2F3}" presName="parTransFour" presStyleCnt="0"/>
      <dgm:spPr/>
    </dgm:pt>
    <dgm:pt modelId="{54E2ED7A-9E08-9944-8FFB-EABD5C9A737E}" type="pres">
      <dgm:prSet presAssocID="{741C42B6-F929-DA4F-9A39-9ED7BF0EC2F3}" presName="horzFour" presStyleCnt="0"/>
      <dgm:spPr/>
    </dgm:pt>
    <dgm:pt modelId="{D100884A-704B-4E4E-A7B1-7EDABA6838F6}" type="pres">
      <dgm:prSet presAssocID="{909DDAD7-F003-7146-A6A0-FE43FDD11C04}" presName="vertFour" presStyleCnt="0">
        <dgm:presLayoutVars>
          <dgm:chPref val="3"/>
        </dgm:presLayoutVars>
      </dgm:prSet>
      <dgm:spPr/>
    </dgm:pt>
    <dgm:pt modelId="{E1C2A3E7-2283-6842-A9BF-20EFDE60A1DD}" type="pres">
      <dgm:prSet presAssocID="{909DDAD7-F003-7146-A6A0-FE43FDD11C04}" presName="txFour" presStyleLbl="node4" presStyleIdx="11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50DD51-F772-EE45-98C9-09314CB1B777}" type="pres">
      <dgm:prSet presAssocID="{909DDAD7-F003-7146-A6A0-FE43FDD11C04}" presName="horzFour" presStyleCnt="0"/>
      <dgm:spPr/>
    </dgm:pt>
    <dgm:pt modelId="{F43BF181-26A7-B54F-A283-BDEF03EEDD54}" type="pres">
      <dgm:prSet presAssocID="{9F9B70B8-2E5D-304F-AA1C-D657E16EC46E}" presName="sibSpaceOne" presStyleCnt="0"/>
      <dgm:spPr/>
    </dgm:pt>
    <dgm:pt modelId="{F7454BDC-F23A-F442-96E4-35DBA3C0FA69}" type="pres">
      <dgm:prSet presAssocID="{30438C5A-4B40-4F49-B62A-9CCD7822B144}" presName="vertOne" presStyleCnt="0"/>
      <dgm:spPr/>
    </dgm:pt>
    <dgm:pt modelId="{330DE3F1-5B6C-3843-87B1-C7D9C6428B22}" type="pres">
      <dgm:prSet presAssocID="{30438C5A-4B40-4F49-B62A-9CCD7822B144}" presName="txOne" presStyleLbl="node0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9DFE07-D530-3648-9C28-2AA22B7DCAC0}" type="pres">
      <dgm:prSet presAssocID="{30438C5A-4B40-4F49-B62A-9CCD7822B144}" presName="parTransOne" presStyleCnt="0"/>
      <dgm:spPr/>
    </dgm:pt>
    <dgm:pt modelId="{10BB8337-3B6D-7440-AB24-8D2AFB590CF2}" type="pres">
      <dgm:prSet presAssocID="{30438C5A-4B40-4F49-B62A-9CCD7822B144}" presName="horzOne" presStyleCnt="0"/>
      <dgm:spPr/>
    </dgm:pt>
    <dgm:pt modelId="{D508A9D4-4F87-CF4D-8112-FEFB7143BD91}" type="pres">
      <dgm:prSet presAssocID="{C64C7304-D41A-2B49-8885-4533F6D47236}" presName="vertTwo" presStyleCnt="0"/>
      <dgm:spPr/>
    </dgm:pt>
    <dgm:pt modelId="{6B94D0E7-F3AB-7B42-B4F9-2FFC7F123E71}" type="pres">
      <dgm:prSet presAssocID="{C64C7304-D41A-2B49-8885-4533F6D47236}" presName="txTwo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DEB184-617D-8B42-B681-D1EE40C43CA4}" type="pres">
      <dgm:prSet presAssocID="{C64C7304-D41A-2B49-8885-4533F6D47236}" presName="parTransTwo" presStyleCnt="0"/>
      <dgm:spPr/>
    </dgm:pt>
    <dgm:pt modelId="{E56B269F-1582-AD45-87D6-5D96721AE712}" type="pres">
      <dgm:prSet presAssocID="{C64C7304-D41A-2B49-8885-4533F6D47236}" presName="horzTwo" presStyleCnt="0"/>
      <dgm:spPr/>
    </dgm:pt>
    <dgm:pt modelId="{5F4FEE2A-52E0-E440-946B-8CA9284D2ACD}" type="pres">
      <dgm:prSet presAssocID="{5B5BDF15-7D3E-5949-B370-ECB111A56C6E}" presName="vertThree" presStyleCnt="0"/>
      <dgm:spPr/>
    </dgm:pt>
    <dgm:pt modelId="{464AADA2-69AA-1F4E-98C5-AD0E135B735B}" type="pres">
      <dgm:prSet presAssocID="{5B5BDF15-7D3E-5949-B370-ECB111A56C6E}" presName="txThre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BAE70D2-E3F1-2948-833C-7EBB9A3EB114}" type="pres">
      <dgm:prSet presAssocID="{5B5BDF15-7D3E-5949-B370-ECB111A56C6E}" presName="parTransThree" presStyleCnt="0"/>
      <dgm:spPr/>
    </dgm:pt>
    <dgm:pt modelId="{313623BE-073B-0243-AA06-4BB305106CA1}" type="pres">
      <dgm:prSet presAssocID="{5B5BDF15-7D3E-5949-B370-ECB111A56C6E}" presName="horzThree" presStyleCnt="0"/>
      <dgm:spPr/>
    </dgm:pt>
    <dgm:pt modelId="{7D4061DF-1139-954A-9531-BD52F1AC7E2D}" type="pres">
      <dgm:prSet presAssocID="{C37115E8-3925-D549-96F6-9E122A2A6DB3}" presName="vertFour" presStyleCnt="0">
        <dgm:presLayoutVars>
          <dgm:chPref val="3"/>
        </dgm:presLayoutVars>
      </dgm:prSet>
      <dgm:spPr/>
    </dgm:pt>
    <dgm:pt modelId="{E7D51EC9-1A86-5F40-A7B0-5ADBE1DF0D5D}" type="pres">
      <dgm:prSet presAssocID="{C37115E8-3925-D549-96F6-9E122A2A6DB3}" presName="txFour" presStyleLbl="node4" presStyleIdx="12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E64CD8-E6CB-2740-BDE0-BD48B98BC5A1}" type="pres">
      <dgm:prSet presAssocID="{C37115E8-3925-D549-96F6-9E122A2A6DB3}" presName="parTransFour" presStyleCnt="0"/>
      <dgm:spPr/>
    </dgm:pt>
    <dgm:pt modelId="{295A20D8-3834-204D-B66A-E274140D96D3}" type="pres">
      <dgm:prSet presAssocID="{C37115E8-3925-D549-96F6-9E122A2A6DB3}" presName="horzFour" presStyleCnt="0"/>
      <dgm:spPr/>
    </dgm:pt>
    <dgm:pt modelId="{28DEBB3D-CF11-3B42-A242-7F6DBBE56374}" type="pres">
      <dgm:prSet presAssocID="{AF49DBB6-C109-C74A-BDF7-7A77FCE223CE}" presName="vertFour" presStyleCnt="0">
        <dgm:presLayoutVars>
          <dgm:chPref val="3"/>
        </dgm:presLayoutVars>
      </dgm:prSet>
      <dgm:spPr/>
    </dgm:pt>
    <dgm:pt modelId="{B27D81D4-9D31-BD41-A839-57369D38F674}" type="pres">
      <dgm:prSet presAssocID="{AF49DBB6-C109-C74A-BDF7-7A77FCE223CE}" presName="txFour" presStyleLbl="node4" presStyleIdx="13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524E4E-ACCC-3C44-866B-B054A6D610B1}" type="pres">
      <dgm:prSet presAssocID="{AF49DBB6-C109-C74A-BDF7-7A77FCE223CE}" presName="parTransFour" presStyleCnt="0"/>
      <dgm:spPr/>
    </dgm:pt>
    <dgm:pt modelId="{40E19DCD-F7C7-BF4B-8A73-AC5CD9BD68F5}" type="pres">
      <dgm:prSet presAssocID="{AF49DBB6-C109-C74A-BDF7-7A77FCE223CE}" presName="horzFour" presStyleCnt="0"/>
      <dgm:spPr/>
    </dgm:pt>
    <dgm:pt modelId="{EEB0E95C-9F41-A64B-9AFB-711B08F41A98}" type="pres">
      <dgm:prSet presAssocID="{E9CDDD43-A04E-C342-90A1-C73218C93A51}" presName="vertFour" presStyleCnt="0">
        <dgm:presLayoutVars>
          <dgm:chPref val="3"/>
        </dgm:presLayoutVars>
      </dgm:prSet>
      <dgm:spPr/>
    </dgm:pt>
    <dgm:pt modelId="{35C60668-ED76-2C48-9D77-C267E2D36DF7}" type="pres">
      <dgm:prSet presAssocID="{E9CDDD43-A04E-C342-90A1-C73218C93A51}" presName="txFour" presStyleLbl="node4" presStyleIdx="14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A8B866-B4C7-A94B-85E1-338D5043C3EF}" type="pres">
      <dgm:prSet presAssocID="{E9CDDD43-A04E-C342-90A1-C73218C93A51}" presName="parTransFour" presStyleCnt="0"/>
      <dgm:spPr/>
    </dgm:pt>
    <dgm:pt modelId="{CD9DCF8D-A425-D445-92A0-10AC42310DFC}" type="pres">
      <dgm:prSet presAssocID="{E9CDDD43-A04E-C342-90A1-C73218C93A51}" presName="horzFour" presStyleCnt="0"/>
      <dgm:spPr/>
    </dgm:pt>
    <dgm:pt modelId="{4E5868D6-98BE-4742-BBEE-E4D257C30A52}" type="pres">
      <dgm:prSet presAssocID="{78B47C7C-9DB2-D34E-8214-FEFDB0098D5E}" presName="vertFour" presStyleCnt="0">
        <dgm:presLayoutVars>
          <dgm:chPref val="3"/>
        </dgm:presLayoutVars>
      </dgm:prSet>
      <dgm:spPr/>
    </dgm:pt>
    <dgm:pt modelId="{92177652-C5AD-7240-878F-8FC34F78508D}" type="pres">
      <dgm:prSet presAssocID="{78B47C7C-9DB2-D34E-8214-FEFDB0098D5E}" presName="txFour" presStyleLbl="node4" presStyleIdx="15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B86364-F66E-4A4F-8B45-1F8AAA3A77BA}" type="pres">
      <dgm:prSet presAssocID="{78B47C7C-9DB2-D34E-8214-FEFDB0098D5E}" presName="horzFour" presStyleCnt="0"/>
      <dgm:spPr/>
    </dgm:pt>
    <dgm:pt modelId="{50F067E4-5206-784C-8537-43EF257DE891}" type="pres">
      <dgm:prSet presAssocID="{EB452C34-4F59-564D-A18C-DAE733123B1A}" presName="sibSpaceOne" presStyleCnt="0"/>
      <dgm:spPr/>
    </dgm:pt>
    <dgm:pt modelId="{BCB28797-6AF3-2248-9864-B4190068B503}" type="pres">
      <dgm:prSet presAssocID="{8E113825-BD8F-FF43-BB77-C4C68B064191}" presName="vertOne" presStyleCnt="0"/>
      <dgm:spPr/>
    </dgm:pt>
    <dgm:pt modelId="{2F5A3DD7-A28F-934C-AE04-14884C2E7728}" type="pres">
      <dgm:prSet presAssocID="{8E113825-BD8F-FF43-BB77-C4C68B064191}" presName="txOne" presStyleLbl="node0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61644B-FDE2-734D-BB00-CC95730970F6}" type="pres">
      <dgm:prSet presAssocID="{8E113825-BD8F-FF43-BB77-C4C68B064191}" presName="parTransOne" presStyleCnt="0"/>
      <dgm:spPr/>
    </dgm:pt>
    <dgm:pt modelId="{0D4F3C05-4DAB-5042-AB01-ADE27A4E58EA}" type="pres">
      <dgm:prSet presAssocID="{8E113825-BD8F-FF43-BB77-C4C68B064191}" presName="horzOne" presStyleCnt="0"/>
      <dgm:spPr/>
    </dgm:pt>
    <dgm:pt modelId="{2F1DA411-0C35-4A47-8523-B4887519CB2B}" type="pres">
      <dgm:prSet presAssocID="{76D0E9F9-8DE7-9F40-8BA1-D1AC8253F3E0}" presName="vertTwo" presStyleCnt="0"/>
      <dgm:spPr/>
    </dgm:pt>
    <dgm:pt modelId="{11F4D26E-55D5-B147-8A09-689843AD5DCE}" type="pres">
      <dgm:prSet presAssocID="{76D0E9F9-8DE7-9F40-8BA1-D1AC8253F3E0}" presName="txTwo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647AA5-F604-FE46-B806-F9767675326F}" type="pres">
      <dgm:prSet presAssocID="{76D0E9F9-8DE7-9F40-8BA1-D1AC8253F3E0}" presName="parTransTwo" presStyleCnt="0"/>
      <dgm:spPr/>
    </dgm:pt>
    <dgm:pt modelId="{AEDCDD81-B5DA-914C-A401-83198AF281AB}" type="pres">
      <dgm:prSet presAssocID="{76D0E9F9-8DE7-9F40-8BA1-D1AC8253F3E0}" presName="horzTwo" presStyleCnt="0"/>
      <dgm:spPr/>
    </dgm:pt>
    <dgm:pt modelId="{A974166C-D573-B140-BCB5-1ABB4CDD5D7A}" type="pres">
      <dgm:prSet presAssocID="{148B02E6-D327-304F-B174-895C3C97DDEB}" presName="vertThree" presStyleCnt="0"/>
      <dgm:spPr/>
    </dgm:pt>
    <dgm:pt modelId="{8F0BEC28-F848-8D4B-9BBC-C36AA359D2A0}" type="pres">
      <dgm:prSet presAssocID="{148B02E6-D327-304F-B174-895C3C97DDEB}" presName="txThre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2AF3862-D063-2149-98FA-875DB1027D20}" type="pres">
      <dgm:prSet presAssocID="{148B02E6-D327-304F-B174-895C3C97DDEB}" presName="parTransThree" presStyleCnt="0"/>
      <dgm:spPr/>
    </dgm:pt>
    <dgm:pt modelId="{B56073BB-9B05-FA4D-BD71-93AAA9BDFF34}" type="pres">
      <dgm:prSet presAssocID="{148B02E6-D327-304F-B174-895C3C97DDEB}" presName="horzThree" presStyleCnt="0"/>
      <dgm:spPr/>
    </dgm:pt>
    <dgm:pt modelId="{907EA8AD-1ADA-5344-93B7-ED9B14B28108}" type="pres">
      <dgm:prSet presAssocID="{7BAC7AC8-3FC3-CB4A-9B6E-D5D9EA770BEB}" presName="vertFour" presStyleCnt="0">
        <dgm:presLayoutVars>
          <dgm:chPref val="3"/>
        </dgm:presLayoutVars>
      </dgm:prSet>
      <dgm:spPr/>
    </dgm:pt>
    <dgm:pt modelId="{F78C3E80-95E3-7D49-8516-FE3B391A01CC}" type="pres">
      <dgm:prSet presAssocID="{7BAC7AC8-3FC3-CB4A-9B6E-D5D9EA770BEB}" presName="txFour" presStyleLbl="node4" presStyleIdx="16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6D7C50-6E62-AB45-8088-4214F15AFB26}" type="pres">
      <dgm:prSet presAssocID="{7BAC7AC8-3FC3-CB4A-9B6E-D5D9EA770BEB}" presName="parTransFour" presStyleCnt="0"/>
      <dgm:spPr/>
    </dgm:pt>
    <dgm:pt modelId="{7C8B67A6-F066-3546-B228-40EBB8C82F17}" type="pres">
      <dgm:prSet presAssocID="{7BAC7AC8-3FC3-CB4A-9B6E-D5D9EA770BEB}" presName="horzFour" presStyleCnt="0"/>
      <dgm:spPr/>
    </dgm:pt>
    <dgm:pt modelId="{5662288A-4928-AC41-8BBF-8D828D20F5BC}" type="pres">
      <dgm:prSet presAssocID="{FADA712D-282B-7649-A6F3-B3B6D0F86E81}" presName="vertFour" presStyleCnt="0">
        <dgm:presLayoutVars>
          <dgm:chPref val="3"/>
        </dgm:presLayoutVars>
      </dgm:prSet>
      <dgm:spPr/>
    </dgm:pt>
    <dgm:pt modelId="{B6FCFCC4-5D43-C24C-B7C6-AC5DC197DA64}" type="pres">
      <dgm:prSet presAssocID="{FADA712D-282B-7649-A6F3-B3B6D0F86E81}" presName="txFour" presStyleLbl="node4" presStyleIdx="17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3A3826-946D-3244-B633-703317BC86F9}" type="pres">
      <dgm:prSet presAssocID="{FADA712D-282B-7649-A6F3-B3B6D0F86E81}" presName="parTransFour" presStyleCnt="0"/>
      <dgm:spPr/>
    </dgm:pt>
    <dgm:pt modelId="{00B90055-E6E6-8940-BDA7-565883FBA19B}" type="pres">
      <dgm:prSet presAssocID="{FADA712D-282B-7649-A6F3-B3B6D0F86E81}" presName="horzFour" presStyleCnt="0"/>
      <dgm:spPr/>
    </dgm:pt>
    <dgm:pt modelId="{0B63CFA0-7ECE-D04E-8251-6C1561F76216}" type="pres">
      <dgm:prSet presAssocID="{3732C3E1-4DCB-C545-A7F8-60271F8B97D1}" presName="vertFour" presStyleCnt="0">
        <dgm:presLayoutVars>
          <dgm:chPref val="3"/>
        </dgm:presLayoutVars>
      </dgm:prSet>
      <dgm:spPr/>
    </dgm:pt>
    <dgm:pt modelId="{2350ADD1-DB7F-D34A-BEA5-7F898C7A261D}" type="pres">
      <dgm:prSet presAssocID="{3732C3E1-4DCB-C545-A7F8-60271F8B97D1}" presName="txFour" presStyleLbl="node4" presStyleIdx="18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121799-16D4-374B-9B7F-ACB1E6A3F900}" type="pres">
      <dgm:prSet presAssocID="{3732C3E1-4DCB-C545-A7F8-60271F8B97D1}" presName="parTransFour" presStyleCnt="0"/>
      <dgm:spPr/>
    </dgm:pt>
    <dgm:pt modelId="{2049076D-18B7-7045-9E12-17B6F9527494}" type="pres">
      <dgm:prSet presAssocID="{3732C3E1-4DCB-C545-A7F8-60271F8B97D1}" presName="horzFour" presStyleCnt="0"/>
      <dgm:spPr/>
    </dgm:pt>
    <dgm:pt modelId="{843E9E28-075A-C843-B648-8ECD2C84E2C7}" type="pres">
      <dgm:prSet presAssocID="{571919D8-82E9-DE44-9159-A16B6062E8BA}" presName="vertFour" presStyleCnt="0">
        <dgm:presLayoutVars>
          <dgm:chPref val="3"/>
        </dgm:presLayoutVars>
      </dgm:prSet>
      <dgm:spPr/>
    </dgm:pt>
    <dgm:pt modelId="{25ECE686-376C-FC40-BC9C-689A263861F3}" type="pres">
      <dgm:prSet presAssocID="{571919D8-82E9-DE44-9159-A16B6062E8BA}" presName="txFour" presStyleLbl="node4" presStyleIdx="19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F232F5-03B2-D048-BB59-C2C500BF7A7E}" type="pres">
      <dgm:prSet presAssocID="{571919D8-82E9-DE44-9159-A16B6062E8BA}" presName="horzFour" presStyleCnt="0"/>
      <dgm:spPr/>
    </dgm:pt>
    <dgm:pt modelId="{88F70E57-CB65-3F4A-A02C-E84B3135BB40}" type="pres">
      <dgm:prSet presAssocID="{4979D113-FBDB-2C41-AD0B-D1D7969C0BB9}" presName="sibSpaceOne" presStyleCnt="0"/>
      <dgm:spPr/>
    </dgm:pt>
    <dgm:pt modelId="{4105B5C7-D78C-ED40-80A2-98E192F9843B}" type="pres">
      <dgm:prSet presAssocID="{CF0EB093-F543-214C-B84C-8FBEEB4CCE44}" presName="vertOne" presStyleCnt="0"/>
      <dgm:spPr/>
    </dgm:pt>
    <dgm:pt modelId="{C4D4FEB3-8385-594B-A0A4-3561E60E9B60}" type="pres">
      <dgm:prSet presAssocID="{CF0EB093-F543-214C-B84C-8FBEEB4CCE44}" presName="txOne" presStyleLbl="node0" presStyleIdx="5" presStyleCnt="6" custLinFactY="-32600" custLinFactNeighborX="15373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38F406E-3DCE-BB4C-A29C-2CE647056149}" type="pres">
      <dgm:prSet presAssocID="{CF0EB093-F543-214C-B84C-8FBEEB4CCE44}" presName="parTransOne" presStyleCnt="0"/>
      <dgm:spPr/>
    </dgm:pt>
    <dgm:pt modelId="{AD42C120-E4C2-6848-AEEB-6660C8CA6074}" type="pres">
      <dgm:prSet presAssocID="{CF0EB093-F543-214C-B84C-8FBEEB4CCE44}" presName="horzOne" presStyleCnt="0"/>
      <dgm:spPr/>
    </dgm:pt>
    <dgm:pt modelId="{29C50FD5-4062-3942-9020-5E6ED19EF154}" type="pres">
      <dgm:prSet presAssocID="{5E4EC1C2-21B7-7F44-BE29-D484643F3CCC}" presName="vertTwo" presStyleCnt="0"/>
      <dgm:spPr/>
    </dgm:pt>
    <dgm:pt modelId="{798AF899-76AA-BA45-93E9-414F69B60974}" type="pres">
      <dgm:prSet presAssocID="{5E4EC1C2-21B7-7F44-BE29-D484643F3CCC}" presName="txTwo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395D0C-CEFC-794F-9C92-6A22295B1984}" type="pres">
      <dgm:prSet presAssocID="{5E4EC1C2-21B7-7F44-BE29-D484643F3CCC}" presName="parTransTwo" presStyleCnt="0"/>
      <dgm:spPr/>
    </dgm:pt>
    <dgm:pt modelId="{35407EFD-792D-CC4F-9E2F-AE52A36A1627}" type="pres">
      <dgm:prSet presAssocID="{5E4EC1C2-21B7-7F44-BE29-D484643F3CCC}" presName="horzTwo" presStyleCnt="0"/>
      <dgm:spPr/>
    </dgm:pt>
    <dgm:pt modelId="{2316E5E8-3A5B-124A-85FF-3F847F4EDE20}" type="pres">
      <dgm:prSet presAssocID="{FF03D2C2-DBE5-9540-8E7A-557646D5FD4C}" presName="vertThree" presStyleCnt="0"/>
      <dgm:spPr/>
    </dgm:pt>
    <dgm:pt modelId="{6A2A3CF5-51A3-034D-A914-F49674CC7C4D}" type="pres">
      <dgm:prSet presAssocID="{FF03D2C2-DBE5-9540-8E7A-557646D5FD4C}" presName="txThre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B64EBB-4689-4E4B-91DA-485D509A5021}" type="pres">
      <dgm:prSet presAssocID="{FF03D2C2-DBE5-9540-8E7A-557646D5FD4C}" presName="parTransThree" presStyleCnt="0"/>
      <dgm:spPr/>
    </dgm:pt>
    <dgm:pt modelId="{9D2CD441-755D-934A-8694-942546993AF4}" type="pres">
      <dgm:prSet presAssocID="{FF03D2C2-DBE5-9540-8E7A-557646D5FD4C}" presName="horzThree" presStyleCnt="0"/>
      <dgm:spPr/>
    </dgm:pt>
    <dgm:pt modelId="{64AEF5ED-B0A4-9840-9C92-C546B04F8B65}" type="pres">
      <dgm:prSet presAssocID="{141C78CF-A63B-0447-9FA4-645C65A06157}" presName="vertFour" presStyleCnt="0">
        <dgm:presLayoutVars>
          <dgm:chPref val="3"/>
        </dgm:presLayoutVars>
      </dgm:prSet>
      <dgm:spPr/>
    </dgm:pt>
    <dgm:pt modelId="{9565AC6E-E6BF-0A4E-B7B9-C798D704BCBE}" type="pres">
      <dgm:prSet presAssocID="{141C78CF-A63B-0447-9FA4-645C65A06157}" presName="txFour" presStyleLbl="node4" presStyleIdx="20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0D539D-3A4F-FC42-8F33-1B7670F544E2}" type="pres">
      <dgm:prSet presAssocID="{141C78CF-A63B-0447-9FA4-645C65A06157}" presName="parTransFour" presStyleCnt="0"/>
      <dgm:spPr/>
    </dgm:pt>
    <dgm:pt modelId="{52AA1AA8-F25D-704C-A056-87054947D003}" type="pres">
      <dgm:prSet presAssocID="{141C78CF-A63B-0447-9FA4-645C65A06157}" presName="horzFour" presStyleCnt="0"/>
      <dgm:spPr/>
    </dgm:pt>
    <dgm:pt modelId="{B32ECDE9-3C7D-534D-84CF-C4FE4B852FB5}" type="pres">
      <dgm:prSet presAssocID="{B386E425-3788-F84A-B2C1-D221CBE34C0C}" presName="vertFour" presStyleCnt="0">
        <dgm:presLayoutVars>
          <dgm:chPref val="3"/>
        </dgm:presLayoutVars>
      </dgm:prSet>
      <dgm:spPr/>
    </dgm:pt>
    <dgm:pt modelId="{0D9E8AB8-9642-1B41-A0AD-7AF386523D88}" type="pres">
      <dgm:prSet presAssocID="{B386E425-3788-F84A-B2C1-D221CBE34C0C}" presName="txFour" presStyleLbl="node4" presStyleIdx="21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C8AA46-9569-F949-B3B0-5DB6EF263CDA}" type="pres">
      <dgm:prSet presAssocID="{B386E425-3788-F84A-B2C1-D221CBE34C0C}" presName="parTransFour" presStyleCnt="0"/>
      <dgm:spPr/>
    </dgm:pt>
    <dgm:pt modelId="{8F9E466A-50F9-F748-8D1D-767C4DA05674}" type="pres">
      <dgm:prSet presAssocID="{B386E425-3788-F84A-B2C1-D221CBE34C0C}" presName="horzFour" presStyleCnt="0"/>
      <dgm:spPr/>
    </dgm:pt>
    <dgm:pt modelId="{E58842C4-451B-7E45-86FB-13BC56085B2F}" type="pres">
      <dgm:prSet presAssocID="{AE92783A-396D-8D4A-B363-3E1280644617}" presName="vertFour" presStyleCnt="0">
        <dgm:presLayoutVars>
          <dgm:chPref val="3"/>
        </dgm:presLayoutVars>
      </dgm:prSet>
      <dgm:spPr/>
    </dgm:pt>
    <dgm:pt modelId="{2ABA0578-227B-DA43-B71D-F9B4618C2EB6}" type="pres">
      <dgm:prSet presAssocID="{AE92783A-396D-8D4A-B363-3E1280644617}" presName="txFour" presStyleLbl="node4" presStyleIdx="22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CDEFAC-B3E2-BE46-BC3E-6A7EB6A421FF}" type="pres">
      <dgm:prSet presAssocID="{AE92783A-396D-8D4A-B363-3E1280644617}" presName="parTransFour" presStyleCnt="0"/>
      <dgm:spPr/>
    </dgm:pt>
    <dgm:pt modelId="{8D6A2913-7D41-6D4E-8E72-1E7024B7C6E6}" type="pres">
      <dgm:prSet presAssocID="{AE92783A-396D-8D4A-B363-3E1280644617}" presName="horzFour" presStyleCnt="0"/>
      <dgm:spPr/>
    </dgm:pt>
    <dgm:pt modelId="{AF4B7566-04FC-2E4E-B09C-A42173B32B8A}" type="pres">
      <dgm:prSet presAssocID="{F38EBAD1-EC70-9948-81F1-FEF932C6DFF6}" presName="vertFour" presStyleCnt="0">
        <dgm:presLayoutVars>
          <dgm:chPref val="3"/>
        </dgm:presLayoutVars>
      </dgm:prSet>
      <dgm:spPr/>
    </dgm:pt>
    <dgm:pt modelId="{96C8BD07-896F-0441-B1CF-6C82CB4B7337}" type="pres">
      <dgm:prSet presAssocID="{F38EBAD1-EC70-9948-81F1-FEF932C6DFF6}" presName="txFour" presStyleLbl="node4" presStyleIdx="23" presStyleCnt="2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8DD946-BB99-354E-A72F-ED7836AD606A}" type="pres">
      <dgm:prSet presAssocID="{F38EBAD1-EC70-9948-81F1-FEF932C6DFF6}" presName="horzFour" presStyleCnt="0"/>
      <dgm:spPr/>
    </dgm:pt>
  </dgm:ptLst>
  <dgm:cxnLst>
    <dgm:cxn modelId="{27B04769-CE06-5E43-B042-BF5B71226673}" srcId="{16C87445-0A79-AA44-A1B4-8694AE3FF57A}" destId="{0B6DF9EF-2176-B145-A30A-13484E72425B}" srcOrd="0" destOrd="0" parTransId="{EA6E8AE0-3E49-5343-95AA-DDCCE8C20CC6}" sibTransId="{A76757A7-3728-6E40-AC47-3B5C402BD62F}"/>
    <dgm:cxn modelId="{6EEB9F50-E153-C24B-8B13-B2F75ACA6326}" srcId="{941685F1-074B-8743-BC59-FFBAFDB91ECC}" destId="{E8A32C8A-82E3-D644-8A5B-6F783479C0FE}" srcOrd="0" destOrd="0" parTransId="{FE08EFAC-7727-934C-B402-5A2EA05BFB46}" sibTransId="{2EC02126-437B-194E-A719-916F04322E61}"/>
    <dgm:cxn modelId="{92BBF275-2DB6-BF47-B4B0-347159265815}" type="presOf" srcId="{2E65927B-6BEF-EA41-A2A1-D093AAD94E65}" destId="{95703B3E-D7CF-2245-976A-487D1F7C8084}" srcOrd="0" destOrd="0" presId="urn:microsoft.com/office/officeart/2005/8/layout/hierarchy4"/>
    <dgm:cxn modelId="{41741611-7F48-3B41-905A-60FBE55AA457}" type="presOf" srcId="{141C78CF-A63B-0447-9FA4-645C65A06157}" destId="{9565AC6E-E6BF-0A4E-B7B9-C798D704BCBE}" srcOrd="0" destOrd="0" presId="urn:microsoft.com/office/officeart/2005/8/layout/hierarchy4"/>
    <dgm:cxn modelId="{C79E9C32-F7BA-034A-AE93-77E53719A94F}" type="presOf" srcId="{FF03D2C2-DBE5-9540-8E7A-557646D5FD4C}" destId="{6A2A3CF5-51A3-034D-A914-F49674CC7C4D}" srcOrd="0" destOrd="0" presId="urn:microsoft.com/office/officeart/2005/8/layout/hierarchy4"/>
    <dgm:cxn modelId="{BE711F82-AA44-C841-91A7-293BAFEE5C67}" srcId="{141C78CF-A63B-0447-9FA4-645C65A06157}" destId="{B386E425-3788-F84A-B2C1-D221CBE34C0C}" srcOrd="0" destOrd="0" parTransId="{45049089-F345-9D4A-8343-AD7F1266C4CF}" sibTransId="{5C636509-80F8-BB46-805F-966CAA6D90F9}"/>
    <dgm:cxn modelId="{B8A6D7AA-EFB6-F548-8484-11996D5B861B}" srcId="{6A19C148-990B-5B43-A2D6-50A5C94BF4B1}" destId="{16C87445-0A79-AA44-A1B4-8694AE3FF57A}" srcOrd="2" destOrd="0" parTransId="{BFFB000C-F4CE-084B-9CF0-A2B0ACCB5C51}" sibTransId="{9F9B70B8-2E5D-304F-AA1C-D657E16EC46E}"/>
    <dgm:cxn modelId="{3B41E82F-0566-FF4B-895E-40DC755F9D8F}" type="presOf" srcId="{148B02E6-D327-304F-B174-895C3C97DDEB}" destId="{8F0BEC28-F848-8D4B-9BBC-C36AA359D2A0}" srcOrd="0" destOrd="0" presId="urn:microsoft.com/office/officeart/2005/8/layout/hierarchy4"/>
    <dgm:cxn modelId="{A04313B0-4327-F847-91DB-A187911913D3}" srcId="{83208FEF-1990-774B-9A48-77F0E2784263}" destId="{2E65927B-6BEF-EA41-A2A1-D093AAD94E65}" srcOrd="0" destOrd="0" parTransId="{57B51920-83D7-2F45-B490-C4694F5AE7DF}" sibTransId="{99140A5F-0740-1246-AA4C-0D3851D62234}"/>
    <dgm:cxn modelId="{4D844889-99A7-6845-AFB3-C56246044701}" type="presOf" srcId="{8E113825-BD8F-FF43-BB77-C4C68B064191}" destId="{2F5A3DD7-A28F-934C-AE04-14884C2E7728}" srcOrd="0" destOrd="0" presId="urn:microsoft.com/office/officeart/2005/8/layout/hierarchy4"/>
    <dgm:cxn modelId="{0BC4E5B3-02F6-474F-8501-BDB5D899C180}" type="presOf" srcId="{6A19C148-990B-5B43-A2D6-50A5C94BF4B1}" destId="{D0472264-2FCF-7746-A08C-B13E0B49A4A5}" srcOrd="0" destOrd="0" presId="urn:microsoft.com/office/officeart/2005/8/layout/hierarchy4"/>
    <dgm:cxn modelId="{BCD2C58F-383A-4E4F-B85C-1ACBAA0330FD}" type="presOf" srcId="{E8A32C8A-82E3-D644-8A5B-6F783479C0FE}" destId="{8EF948A3-051D-C642-83F5-E941A5EE99D9}" srcOrd="0" destOrd="0" presId="urn:microsoft.com/office/officeart/2005/8/layout/hierarchy4"/>
    <dgm:cxn modelId="{B1441D5A-39DC-5249-92D2-2E9DFBA2C57F}" srcId="{30438C5A-4B40-4F49-B62A-9CCD7822B144}" destId="{C64C7304-D41A-2B49-8885-4533F6D47236}" srcOrd="0" destOrd="0" parTransId="{737C28A5-809D-4D44-AB3B-61653270843F}" sibTransId="{D76E8161-63D8-084A-AAE2-879BEDF9252D}"/>
    <dgm:cxn modelId="{25F39E79-68AA-A14C-A7AC-A35FD4F84825}" srcId="{D10B57AB-980A-B244-BBAC-45F8C469F6D7}" destId="{741C42B6-F929-DA4F-9A39-9ED7BF0EC2F3}" srcOrd="0" destOrd="0" parTransId="{7C188475-45B4-E441-AA11-FE5E14F73AF6}" sibTransId="{6865BF84-09F3-094F-B48D-56039CA43E4F}"/>
    <dgm:cxn modelId="{CA614B22-29FB-3549-99B6-922E7595790F}" type="presOf" srcId="{7BAC7AC8-3FC3-CB4A-9B6E-D5D9EA770BEB}" destId="{F78C3E80-95E3-7D49-8516-FE3B391A01CC}" srcOrd="0" destOrd="0" presId="urn:microsoft.com/office/officeart/2005/8/layout/hierarchy4"/>
    <dgm:cxn modelId="{DA045143-28C3-D142-AA42-AED9FCC62D53}" type="presOf" srcId="{C64C7304-D41A-2B49-8885-4533F6D47236}" destId="{6B94D0E7-F3AB-7B42-B4F9-2FFC7F123E71}" srcOrd="0" destOrd="0" presId="urn:microsoft.com/office/officeart/2005/8/layout/hierarchy4"/>
    <dgm:cxn modelId="{42B281FD-7797-E44F-A125-68E2BE41180D}" type="presOf" srcId="{78B47C7C-9DB2-D34E-8214-FEFDB0098D5E}" destId="{92177652-C5AD-7240-878F-8FC34F78508D}" srcOrd="0" destOrd="0" presId="urn:microsoft.com/office/officeart/2005/8/layout/hierarchy4"/>
    <dgm:cxn modelId="{827C759B-047F-054F-9127-959D57E2CA62}" srcId="{7762DF1B-DCA8-524A-A1FA-D6D29D534398}" destId="{83208FEF-1990-774B-9A48-77F0E2784263}" srcOrd="0" destOrd="0" parTransId="{B47107E7-1E3C-4747-86A7-E063266C0C28}" sibTransId="{E5B443E1-421E-F544-B414-EE684254B3A3}"/>
    <dgm:cxn modelId="{E4888DDC-0B96-E347-8E22-E53E95A0DE87}" srcId="{76D0E9F9-8DE7-9F40-8BA1-D1AC8253F3E0}" destId="{148B02E6-D327-304F-B174-895C3C97DDEB}" srcOrd="0" destOrd="0" parTransId="{FA8B0C62-6534-2640-99A5-7B8CF3C2D501}" sibTransId="{91B8514C-D995-EB43-B57E-57B819F6FCC0}"/>
    <dgm:cxn modelId="{B654CCDD-1E20-9246-81B1-8EE741A3307C}" srcId="{6A19C148-990B-5B43-A2D6-50A5C94BF4B1}" destId="{30438C5A-4B40-4F49-B62A-9CCD7822B144}" srcOrd="3" destOrd="0" parTransId="{ABFC7AAA-4305-5646-82CF-5B7B34CBEBDD}" sibTransId="{EB452C34-4F59-564D-A18C-DAE733123B1A}"/>
    <dgm:cxn modelId="{5EECD56E-577E-2B43-88E5-CCE40AFC7E9F}" srcId="{48AC522B-1AF2-4A4A-80D9-32A39D808242}" destId="{A7846B4E-CEEE-9E47-B2E0-6930CC67EB35}" srcOrd="0" destOrd="0" parTransId="{38DEC837-A500-7C43-A7CD-14ED54AEC3EB}" sibTransId="{32AA4B1E-EAA7-B544-9930-B799C3417410}"/>
    <dgm:cxn modelId="{BD5D3C5F-1C4C-5145-B716-754849186401}" srcId="{5B5BDF15-7D3E-5949-B370-ECB111A56C6E}" destId="{C37115E8-3925-D549-96F6-9E122A2A6DB3}" srcOrd="0" destOrd="0" parTransId="{C07C3893-BE7E-A24C-9FAF-AF430BDD85F8}" sibTransId="{F1AF73F2-AB4C-9E4B-AAB6-3079A8F6DF34}"/>
    <dgm:cxn modelId="{DA23D3A1-4749-7847-87B3-91BA6AA22654}" srcId="{A7846B4E-CEEE-9E47-B2E0-6930CC67EB35}" destId="{91B70640-DCF0-284B-8DEE-16D2B0DE826D}" srcOrd="0" destOrd="0" parTransId="{EEADB4E7-E976-234C-8880-A63D60096243}" sibTransId="{A85C43FE-4418-5948-A92D-6305D2C24957}"/>
    <dgm:cxn modelId="{7FFBF1F1-FBBB-FC49-A784-DCB41BA94843}" srcId="{FF03D2C2-DBE5-9540-8E7A-557646D5FD4C}" destId="{141C78CF-A63B-0447-9FA4-645C65A06157}" srcOrd="0" destOrd="0" parTransId="{40444188-D6F6-614F-A856-9F2C9E727F9C}" sibTransId="{5AA949EE-C0C5-1A4A-99F5-987874E4E21D}"/>
    <dgm:cxn modelId="{26586EE4-30FE-8C42-B651-449822A79D53}" srcId="{E9CDDD43-A04E-C342-90A1-C73218C93A51}" destId="{78B47C7C-9DB2-D34E-8214-FEFDB0098D5E}" srcOrd="0" destOrd="0" parTransId="{EB2F0A2C-4A9B-894F-8447-86C16AD1DBF1}" sibTransId="{D4E8BF81-08B6-B24B-90D6-A74E325AB633}"/>
    <dgm:cxn modelId="{4D3A9C40-4B50-384C-9836-AE9F5AD098F1}" type="presOf" srcId="{0B6DF9EF-2176-B145-A30A-13484E72425B}" destId="{C61F2827-C3F7-1049-9E7E-98A3B6F4548A}" srcOrd="0" destOrd="0" presId="urn:microsoft.com/office/officeart/2005/8/layout/hierarchy4"/>
    <dgm:cxn modelId="{D69EBCC8-01A3-1744-9F0F-0FC1C6768E67}" srcId="{8E113825-BD8F-FF43-BB77-C4C68B064191}" destId="{76D0E9F9-8DE7-9F40-8BA1-D1AC8253F3E0}" srcOrd="0" destOrd="0" parTransId="{796644A9-507A-BE43-B230-350BA235C7C6}" sibTransId="{2FDCE9FB-E613-0A43-81C5-A6ED5C6F1EF0}"/>
    <dgm:cxn modelId="{787B8CD5-C064-2F40-AB19-3234D8606A12}" srcId="{6A19C148-990B-5B43-A2D6-50A5C94BF4B1}" destId="{4D925361-3E5A-AD4C-B356-1C252D8927C0}" srcOrd="0" destOrd="0" parTransId="{45E1D8CD-3DD9-3341-A812-0313E159ABD8}" sibTransId="{D7DEE93B-5206-7C4C-93BA-E119A2F07DC3}"/>
    <dgm:cxn modelId="{9E4000FB-1811-0342-850C-E4E7B3EDC5EF}" srcId="{0B6DF9EF-2176-B145-A30A-13484E72425B}" destId="{D888AC9B-9E81-A046-B07B-9544E46527C1}" srcOrd="0" destOrd="0" parTransId="{F985C6D5-A024-F447-8769-F2B8101671BA}" sibTransId="{113D2F27-A81B-1E42-B6F8-A64E038E029C}"/>
    <dgm:cxn modelId="{C4653472-AC9B-0D4F-951C-CDB145F20F9D}" srcId="{7BAC7AC8-3FC3-CB4A-9B6E-D5D9EA770BEB}" destId="{FADA712D-282B-7649-A6F3-B3B6D0F86E81}" srcOrd="0" destOrd="0" parTransId="{E6B57960-7861-8443-9A0E-5CC6CF0491A8}" sibTransId="{85CB800C-EB35-344E-820A-383F41F1036A}"/>
    <dgm:cxn modelId="{A22B552F-170D-E849-AEFA-C78FB02D6628}" type="presOf" srcId="{16C87445-0A79-AA44-A1B4-8694AE3FF57A}" destId="{22907333-2833-EC49-84FA-35D6736E9EB5}" srcOrd="0" destOrd="0" presId="urn:microsoft.com/office/officeart/2005/8/layout/hierarchy4"/>
    <dgm:cxn modelId="{35FCDC82-E433-3741-8CDC-A9E6E3BF6F03}" type="presOf" srcId="{AF49DBB6-C109-C74A-BDF7-7A77FCE223CE}" destId="{B27D81D4-9D31-BD41-A839-57369D38F674}" srcOrd="0" destOrd="0" presId="urn:microsoft.com/office/officeart/2005/8/layout/hierarchy4"/>
    <dgm:cxn modelId="{17DB127B-60AE-5F4F-9F9C-EB210736A97C}" type="presOf" srcId="{AF3E5359-E880-9640-AD36-A21E02184A5E}" destId="{C90C92C8-94CF-6D48-AB84-D66A5EFB95F4}" srcOrd="0" destOrd="0" presId="urn:microsoft.com/office/officeart/2005/8/layout/hierarchy4"/>
    <dgm:cxn modelId="{B0922BD3-2D2A-DE4A-97F1-CFB869F96F78}" type="presOf" srcId="{5E4EC1C2-21B7-7F44-BE29-D484643F3CCC}" destId="{798AF899-76AA-BA45-93E9-414F69B60974}" srcOrd="0" destOrd="0" presId="urn:microsoft.com/office/officeart/2005/8/layout/hierarchy4"/>
    <dgm:cxn modelId="{48EB7E3C-8C65-7D48-B14D-9092226242EF}" type="presOf" srcId="{4D925361-3E5A-AD4C-B356-1C252D8927C0}" destId="{EE5862B7-8F4A-904F-B333-CF0F56ACF773}" srcOrd="0" destOrd="0" presId="urn:microsoft.com/office/officeart/2005/8/layout/hierarchy4"/>
    <dgm:cxn modelId="{9D45567D-A688-FA48-AB63-4D9A2DA86837}" type="presOf" srcId="{03BBFC68-40E4-7A4D-8F9F-5D598E1A6463}" destId="{77E13185-862B-3242-A32B-E6A165819327}" srcOrd="0" destOrd="0" presId="urn:microsoft.com/office/officeart/2005/8/layout/hierarchy4"/>
    <dgm:cxn modelId="{CCE335A1-D172-C64C-A994-1DCF267F788D}" type="presOf" srcId="{909DDAD7-F003-7146-A6A0-FE43FDD11C04}" destId="{E1C2A3E7-2283-6842-A9BF-20EFDE60A1DD}" srcOrd="0" destOrd="0" presId="urn:microsoft.com/office/officeart/2005/8/layout/hierarchy4"/>
    <dgm:cxn modelId="{9BB13926-C716-C04B-8548-579A5DB771EE}" type="presOf" srcId="{F38EBAD1-EC70-9948-81F1-FEF932C6DFF6}" destId="{96C8BD07-896F-0441-B1CF-6C82CB4B7337}" srcOrd="0" destOrd="0" presId="urn:microsoft.com/office/officeart/2005/8/layout/hierarchy4"/>
    <dgm:cxn modelId="{C98ACFFC-1144-254E-AA48-5A93423EEEEC}" type="presOf" srcId="{76D0E9F9-8DE7-9F40-8BA1-D1AC8253F3E0}" destId="{11F4D26E-55D5-B147-8A09-689843AD5DCE}" srcOrd="0" destOrd="0" presId="urn:microsoft.com/office/officeart/2005/8/layout/hierarchy4"/>
    <dgm:cxn modelId="{30DB4D78-99C2-614E-97C1-E9E11DE9C63F}" type="presOf" srcId="{D20A6C1B-35DB-284C-A0E4-5E5AD0107737}" destId="{05B835C5-606C-6942-BCCD-4A4D9CA1F3FA}" srcOrd="0" destOrd="0" presId="urn:microsoft.com/office/officeart/2005/8/layout/hierarchy4"/>
    <dgm:cxn modelId="{BE462580-05DF-7743-A0A1-36F20B2768C5}" srcId="{FADA712D-282B-7649-A6F3-B3B6D0F86E81}" destId="{3732C3E1-4DCB-C545-A7F8-60271F8B97D1}" srcOrd="0" destOrd="0" parTransId="{56ABCBB6-592C-7B49-B286-C51A759837B8}" sibTransId="{DFF9DA49-ACB1-9049-B0AB-D5D7D19258FB}"/>
    <dgm:cxn modelId="{AE6359A3-4AF1-B549-A421-F8025A9F0188}" type="presOf" srcId="{A7846B4E-CEEE-9E47-B2E0-6930CC67EB35}" destId="{65B32E42-7EAE-574E-BB87-8909994D62FA}" srcOrd="0" destOrd="0" presId="urn:microsoft.com/office/officeart/2005/8/layout/hierarchy4"/>
    <dgm:cxn modelId="{863F71BF-9F00-344E-948A-6FC67FBD9F2A}" type="presOf" srcId="{79806BB0-9F2A-9240-8BE8-203885410C05}" destId="{C89CD74A-17F9-D947-855D-C024063D90BA}" srcOrd="0" destOrd="0" presId="urn:microsoft.com/office/officeart/2005/8/layout/hierarchy4"/>
    <dgm:cxn modelId="{193C5F58-1A26-F345-8669-6D5DC089CE6B}" type="presOf" srcId="{AE92783A-396D-8D4A-B363-3E1280644617}" destId="{2ABA0578-227B-DA43-B71D-F9B4618C2EB6}" srcOrd="0" destOrd="0" presId="urn:microsoft.com/office/officeart/2005/8/layout/hierarchy4"/>
    <dgm:cxn modelId="{546B9213-887B-0E49-A3DF-C9EFE1DAD8C2}" type="presOf" srcId="{D888AC9B-9E81-A046-B07B-9544E46527C1}" destId="{3F628D3E-5617-D947-ABF8-2DA77081A47C}" srcOrd="0" destOrd="0" presId="urn:microsoft.com/office/officeart/2005/8/layout/hierarchy4"/>
    <dgm:cxn modelId="{A081C941-1B41-0F4E-8547-C7F4FBC32F75}" srcId="{741C42B6-F929-DA4F-9A39-9ED7BF0EC2F3}" destId="{909DDAD7-F003-7146-A6A0-FE43FDD11C04}" srcOrd="0" destOrd="0" parTransId="{9A5CE4E2-AA67-104C-8A7F-AFF590470D5E}" sibTransId="{C4971CC4-73DA-F64E-A3FA-48544D8AB6F3}"/>
    <dgm:cxn modelId="{8F1D6F0E-3E0D-4743-87D5-3EAE702CD246}" srcId="{CF0EB093-F543-214C-B84C-8FBEEB4CCE44}" destId="{5E4EC1C2-21B7-7F44-BE29-D484643F3CCC}" srcOrd="0" destOrd="0" parTransId="{91853BC7-CC82-CE40-85D0-45111963AC54}" sibTransId="{EB30052D-C3C6-CD49-BFA1-E6769F62F16B}"/>
    <dgm:cxn modelId="{76CE73A0-F288-2E43-A094-AC4D02ACD3E6}" srcId="{E8A32C8A-82E3-D644-8A5B-6F783479C0FE}" destId="{03BBFC68-40E4-7A4D-8F9F-5D598E1A6463}" srcOrd="0" destOrd="0" parTransId="{8A4054EB-8E59-704A-884D-81D3716B8C56}" sibTransId="{B824751B-19E4-C540-B7C9-E5751C3DA55C}"/>
    <dgm:cxn modelId="{16A48682-10F1-264C-AAF5-1C0AAB349F69}" type="presOf" srcId="{30438C5A-4B40-4F49-B62A-9CCD7822B144}" destId="{330DE3F1-5B6C-3843-87B1-C7D9C6428B22}" srcOrd="0" destOrd="0" presId="urn:microsoft.com/office/officeart/2005/8/layout/hierarchy4"/>
    <dgm:cxn modelId="{A5E40D2C-CD77-114F-88FD-F505404FF4AD}" type="presOf" srcId="{741C42B6-F929-DA4F-9A39-9ED7BF0EC2F3}" destId="{CF734F92-6C61-994E-B133-9F9451559A68}" srcOrd="0" destOrd="0" presId="urn:microsoft.com/office/officeart/2005/8/layout/hierarchy4"/>
    <dgm:cxn modelId="{DF17CA56-CF39-894E-B318-45B5CB7BF79A}" srcId="{6A19C148-990B-5B43-A2D6-50A5C94BF4B1}" destId="{AF3E5359-E880-9640-AD36-A21E02184A5E}" srcOrd="1" destOrd="0" parTransId="{19FEF4BB-1F06-6543-9CED-65895E59D315}" sibTransId="{E55F0611-B70A-834E-9300-EFB0C86CF35A}"/>
    <dgm:cxn modelId="{4CDEFFB7-FB53-814E-A970-AB95C2F9E308}" srcId="{3732C3E1-4DCB-C545-A7F8-60271F8B97D1}" destId="{571919D8-82E9-DE44-9159-A16B6062E8BA}" srcOrd="0" destOrd="0" parTransId="{50DAD9C7-4F40-444C-9C8C-7F9277DC2DD0}" sibTransId="{C18812D6-FA3E-494F-9787-8E2893C763CD}"/>
    <dgm:cxn modelId="{ACA120E9-6599-A548-8659-A0FEFEE3518C}" srcId="{AF49DBB6-C109-C74A-BDF7-7A77FCE223CE}" destId="{E9CDDD43-A04E-C342-90A1-C73218C93A51}" srcOrd="0" destOrd="0" parTransId="{339C0C04-5D7F-1F4E-A521-F9600850CACF}" sibTransId="{5689B45F-17C0-E249-82D5-40AD4F055045}"/>
    <dgm:cxn modelId="{1C00D6CC-978B-4B40-85DC-1478046EEE90}" type="presOf" srcId="{599607DD-598F-4F48-BC01-6C00F674DFCB}" destId="{68943076-9107-704A-8EAB-1B8EE8358F9B}" srcOrd="0" destOrd="0" presId="urn:microsoft.com/office/officeart/2005/8/layout/hierarchy4"/>
    <dgm:cxn modelId="{F823A4A1-E36D-F94F-9C33-FE0C387EA40F}" type="presOf" srcId="{38BE8F37-496C-4F4E-9BFF-7CF637697124}" destId="{FE9C0274-33CE-EB44-91F2-EE08B2B7AC6E}" srcOrd="0" destOrd="0" presId="urn:microsoft.com/office/officeart/2005/8/layout/hierarchy4"/>
    <dgm:cxn modelId="{097E1205-0CF7-6F4E-9811-9571B4D191DC}" srcId="{6A19C148-990B-5B43-A2D6-50A5C94BF4B1}" destId="{8E113825-BD8F-FF43-BB77-C4C68B064191}" srcOrd="4" destOrd="0" parTransId="{37B8A69C-C074-4047-9D5C-81577AA078FB}" sibTransId="{4979D113-FBDB-2C41-AD0B-D1D7969C0BB9}"/>
    <dgm:cxn modelId="{5E8FE705-4E81-E240-95FB-4252A7C59D78}" srcId="{148B02E6-D327-304F-B174-895C3C97DDEB}" destId="{7BAC7AC8-3FC3-CB4A-9B6E-D5D9EA770BEB}" srcOrd="0" destOrd="0" parTransId="{5BD29910-CF0E-1A48-8F4A-843C8051DE5E}" sibTransId="{FEDF0E5E-865C-A74D-A8CE-70C6A5AE4EA9}"/>
    <dgm:cxn modelId="{C58CAC7E-6F66-2E40-8A34-3AD2FECBCECA}" srcId="{C37115E8-3925-D549-96F6-9E122A2A6DB3}" destId="{AF49DBB6-C109-C74A-BDF7-7A77FCE223CE}" srcOrd="0" destOrd="0" parTransId="{89EB91A4-FF1B-1146-89EF-C9EC95D2FBF9}" sibTransId="{D69F9C59-4F6D-8145-AB71-51C77DE47AD5}"/>
    <dgm:cxn modelId="{2ABBD8C6-80F8-4F45-9B83-0D77A329B9BC}" type="presOf" srcId="{D10B57AB-980A-B244-BBAC-45F8C469F6D7}" destId="{20926EB3-344D-4442-BBF3-1484C465C09C}" srcOrd="0" destOrd="0" presId="urn:microsoft.com/office/officeart/2005/8/layout/hierarchy4"/>
    <dgm:cxn modelId="{8B9E82F8-5770-5749-852F-315DBAC250A8}" srcId="{5E4EC1C2-21B7-7F44-BE29-D484643F3CCC}" destId="{FF03D2C2-DBE5-9540-8E7A-557646D5FD4C}" srcOrd="0" destOrd="0" parTransId="{AD85A4D8-5899-CE4C-B752-E0AAB84BBE2B}" sibTransId="{602C6F65-8F4A-1C43-AED9-EAECB3743AFF}"/>
    <dgm:cxn modelId="{26C06350-98F4-9D4D-BA73-16DC7F8C4305}" type="presOf" srcId="{83208FEF-1990-774B-9A48-77F0E2784263}" destId="{B1E85641-2CD8-A745-84FD-994BA4B4D932}" srcOrd="0" destOrd="0" presId="urn:microsoft.com/office/officeart/2005/8/layout/hierarchy4"/>
    <dgm:cxn modelId="{857C8ADC-2108-9341-914E-916A310C8E6A}" srcId="{79806BB0-9F2A-9240-8BE8-203885410C05}" destId="{599607DD-598F-4F48-BC01-6C00F674DFCB}" srcOrd="0" destOrd="0" parTransId="{0288E992-4C21-A649-9E81-5B8E69A42434}" sibTransId="{04AB347D-FD88-EA43-AF0C-1117C6116654}"/>
    <dgm:cxn modelId="{D1C86A07-0C40-8340-99DB-688DE69210AD}" type="presOf" srcId="{48AC522B-1AF2-4A4A-80D9-32A39D808242}" destId="{860B36E3-6471-C542-918A-17E6F2B3B596}" srcOrd="0" destOrd="0" presId="urn:microsoft.com/office/officeart/2005/8/layout/hierarchy4"/>
    <dgm:cxn modelId="{0F546EEC-DF81-7A48-BAA5-75116C34666C}" srcId="{2E65927B-6BEF-EA41-A2A1-D093AAD94E65}" destId="{48AC522B-1AF2-4A4A-80D9-32A39D808242}" srcOrd="0" destOrd="0" parTransId="{DC9A78E2-F148-674B-8109-AEEDBD5AD4F7}" sibTransId="{343ADA32-6037-D44C-8BE6-692AFA578332}"/>
    <dgm:cxn modelId="{7A30ECF3-8B49-3446-9E49-4AA8EEEB6321}" srcId="{AE92783A-396D-8D4A-B363-3E1280644617}" destId="{F38EBAD1-EC70-9948-81F1-FEF932C6DFF6}" srcOrd="0" destOrd="0" parTransId="{6B5CA8B5-8A06-1540-975F-70CFF3307B93}" sibTransId="{0379ADCF-7FFC-004C-B7FB-2F95E924B2A4}"/>
    <dgm:cxn modelId="{2558162C-1D6A-934E-BA4B-55BFA5BB4881}" srcId="{D888AC9B-9E81-A046-B07B-9544E46527C1}" destId="{38BE8F37-496C-4F4E-9BFF-7CF637697124}" srcOrd="0" destOrd="0" parTransId="{EC984259-C369-A44A-AE2A-253EB7307172}" sibTransId="{8142B895-27B5-6C4D-B056-1C3A988E244B}"/>
    <dgm:cxn modelId="{057989D9-3A0C-FC41-858B-BAFD93EAE57B}" srcId="{38BE8F37-496C-4F4E-9BFF-7CF637697124}" destId="{D10B57AB-980A-B244-BBAC-45F8C469F6D7}" srcOrd="0" destOrd="0" parTransId="{B2039BCF-99CB-494E-BA91-5B8008B6B7DD}" sibTransId="{81D88774-AD1C-8848-AEB1-8F95A136F7A3}"/>
    <dgm:cxn modelId="{5C6F0410-59CF-8A45-88B0-A8D5C915B59B}" type="presOf" srcId="{CF0EB093-F543-214C-B84C-8FBEEB4CCE44}" destId="{C4D4FEB3-8385-594B-A0A4-3561E60E9B60}" srcOrd="0" destOrd="0" presId="urn:microsoft.com/office/officeart/2005/8/layout/hierarchy4"/>
    <dgm:cxn modelId="{C67B2D9D-C962-AF46-BBF2-4196A6B734DC}" type="presOf" srcId="{5B5BDF15-7D3E-5949-B370-ECB111A56C6E}" destId="{464AADA2-69AA-1F4E-98C5-AD0E135B735B}" srcOrd="0" destOrd="0" presId="urn:microsoft.com/office/officeart/2005/8/layout/hierarchy4"/>
    <dgm:cxn modelId="{DB2507A3-91C0-BB44-8EDC-867880AB1CD5}" srcId="{599607DD-598F-4F48-BC01-6C00F674DFCB}" destId="{941685F1-074B-8743-BC59-FFBAFDB91ECC}" srcOrd="0" destOrd="0" parTransId="{727DCB32-3FB9-8B4F-AF12-9A33800CD45F}" sibTransId="{94A33C96-1CD2-F544-AF1D-BE0685CFD8DB}"/>
    <dgm:cxn modelId="{7D4776ED-26E5-7C43-8898-F7CB14C562A9}" type="presOf" srcId="{571919D8-82E9-DE44-9159-A16B6062E8BA}" destId="{25ECE686-376C-FC40-BC9C-689A263861F3}" srcOrd="0" destOrd="0" presId="urn:microsoft.com/office/officeart/2005/8/layout/hierarchy4"/>
    <dgm:cxn modelId="{0DC3792A-2351-984F-AB50-251A4C0802C8}" srcId="{B386E425-3788-F84A-B2C1-D221CBE34C0C}" destId="{AE92783A-396D-8D4A-B363-3E1280644617}" srcOrd="0" destOrd="0" parTransId="{E936BB1A-A316-794F-ACCA-0C382F85B9FF}" sibTransId="{423A0F4F-5F71-194A-B7C4-9C2A03A901F6}"/>
    <dgm:cxn modelId="{94282EC5-B969-A241-B593-E0B6E970D0EB}" type="presOf" srcId="{7762DF1B-DCA8-524A-A1FA-D6D29D534398}" destId="{2A9110DE-5A43-6242-98AC-0180926BF4EF}" srcOrd="0" destOrd="0" presId="urn:microsoft.com/office/officeart/2005/8/layout/hierarchy4"/>
    <dgm:cxn modelId="{F2483A05-BDCA-8C45-A223-EB26F7836DCB}" type="presOf" srcId="{E9CDDD43-A04E-C342-90A1-C73218C93A51}" destId="{35C60668-ED76-2C48-9D77-C267E2D36DF7}" srcOrd="0" destOrd="0" presId="urn:microsoft.com/office/officeart/2005/8/layout/hierarchy4"/>
    <dgm:cxn modelId="{B0D540C7-018A-CB4F-B8FD-F7B874DD8F3A}" type="presOf" srcId="{91B70640-DCF0-284B-8DEE-16D2B0DE826D}" destId="{173A1534-664E-8A48-BA21-A97408BD4BAA}" srcOrd="0" destOrd="0" presId="urn:microsoft.com/office/officeart/2005/8/layout/hierarchy4"/>
    <dgm:cxn modelId="{36DEB1C1-D2BC-6742-977C-7E587122FC2A}" srcId="{D20A6C1B-35DB-284C-A0E4-5E5AD0107737}" destId="{79806BB0-9F2A-9240-8BE8-203885410C05}" srcOrd="0" destOrd="0" parTransId="{1B95ADB1-E7BF-6F41-B9DB-1A709D1BF643}" sibTransId="{B322E95F-11A5-DD47-8C4B-D17CCC5AAE1A}"/>
    <dgm:cxn modelId="{5EFDCE06-F8CB-5246-AEF5-B708DA0B6A4F}" srcId="{C64C7304-D41A-2B49-8885-4533F6D47236}" destId="{5B5BDF15-7D3E-5949-B370-ECB111A56C6E}" srcOrd="0" destOrd="0" parTransId="{F88F1E83-3F31-934F-9F91-6CBD9A833B42}" sibTransId="{D69CEC00-4F54-C848-AB58-7A7BD91CF98E}"/>
    <dgm:cxn modelId="{5CE6BE15-1E47-E34C-A639-7C3C44407B6C}" srcId="{4D925361-3E5A-AD4C-B356-1C252D8927C0}" destId="{7762DF1B-DCA8-524A-A1FA-D6D29D534398}" srcOrd="0" destOrd="0" parTransId="{E2552CA9-D6EA-8D47-8A25-BF8934D2219F}" sibTransId="{0A82B4E2-EE80-1445-93B2-F1BBB8FCB0EA}"/>
    <dgm:cxn modelId="{D6449059-6CBF-2B47-B6D6-050B6D3370AE}" type="presOf" srcId="{FADA712D-282B-7649-A6F3-B3B6D0F86E81}" destId="{B6FCFCC4-5D43-C24C-B7C6-AC5DC197DA64}" srcOrd="0" destOrd="0" presId="urn:microsoft.com/office/officeart/2005/8/layout/hierarchy4"/>
    <dgm:cxn modelId="{F320AE97-C5CB-1443-9A79-21FED65EDDE5}" srcId="{6A19C148-990B-5B43-A2D6-50A5C94BF4B1}" destId="{CF0EB093-F543-214C-B84C-8FBEEB4CCE44}" srcOrd="5" destOrd="0" parTransId="{9340B58C-9B75-E449-99C3-48A6759DBF8E}" sibTransId="{049751DE-E4FC-0C4B-9281-019EA6A4913E}"/>
    <dgm:cxn modelId="{B2D2BAAF-C154-934B-8047-51313D3308F6}" srcId="{AF3E5359-E880-9640-AD36-A21E02184A5E}" destId="{D20A6C1B-35DB-284C-A0E4-5E5AD0107737}" srcOrd="0" destOrd="0" parTransId="{30E504DC-EF96-9742-BE73-9963385D7B9B}" sibTransId="{D878CBDD-FAE2-7345-B38C-8475F1354092}"/>
    <dgm:cxn modelId="{36D770E6-C94D-EC49-89F8-B5EF7CCA5F34}" type="presOf" srcId="{B386E425-3788-F84A-B2C1-D221CBE34C0C}" destId="{0D9E8AB8-9642-1B41-A0AD-7AF386523D88}" srcOrd="0" destOrd="0" presId="urn:microsoft.com/office/officeart/2005/8/layout/hierarchy4"/>
    <dgm:cxn modelId="{213F8319-BC9E-FD4E-B941-3E8D388B9BE9}" type="presOf" srcId="{941685F1-074B-8743-BC59-FFBAFDB91ECC}" destId="{2BCD732A-D77B-8E47-9EDE-AD9ADE5A8410}" srcOrd="0" destOrd="0" presId="urn:microsoft.com/office/officeart/2005/8/layout/hierarchy4"/>
    <dgm:cxn modelId="{7946C6DA-CB7D-A44E-AE94-52D10B7459BA}" type="presOf" srcId="{3732C3E1-4DCB-C545-A7F8-60271F8B97D1}" destId="{2350ADD1-DB7F-D34A-BEA5-7F898C7A261D}" srcOrd="0" destOrd="0" presId="urn:microsoft.com/office/officeart/2005/8/layout/hierarchy4"/>
    <dgm:cxn modelId="{002C62C4-821B-9A49-8F5A-DB7561AB7A96}" type="presOf" srcId="{C37115E8-3925-D549-96F6-9E122A2A6DB3}" destId="{E7D51EC9-1A86-5F40-A7B0-5ADBE1DF0D5D}" srcOrd="0" destOrd="0" presId="urn:microsoft.com/office/officeart/2005/8/layout/hierarchy4"/>
    <dgm:cxn modelId="{5404E02D-4B71-4940-AC38-F0BA8FDB0739}" type="presParOf" srcId="{D0472264-2FCF-7746-A08C-B13E0B49A4A5}" destId="{30DE266B-E115-ED48-AA90-5EA9AAFFF060}" srcOrd="0" destOrd="0" presId="urn:microsoft.com/office/officeart/2005/8/layout/hierarchy4"/>
    <dgm:cxn modelId="{4CB1CFF0-C7AD-A149-9454-02E03B5DAB81}" type="presParOf" srcId="{30DE266B-E115-ED48-AA90-5EA9AAFFF060}" destId="{EE5862B7-8F4A-904F-B333-CF0F56ACF773}" srcOrd="0" destOrd="0" presId="urn:microsoft.com/office/officeart/2005/8/layout/hierarchy4"/>
    <dgm:cxn modelId="{20C44E11-CC65-244C-8373-96990AB9CF4F}" type="presParOf" srcId="{30DE266B-E115-ED48-AA90-5EA9AAFFF060}" destId="{62D22154-8533-E247-AE60-F85DF928576E}" srcOrd="1" destOrd="0" presId="urn:microsoft.com/office/officeart/2005/8/layout/hierarchy4"/>
    <dgm:cxn modelId="{CCFB1E15-08BB-C547-A432-D9CCCD26F6AC}" type="presParOf" srcId="{30DE266B-E115-ED48-AA90-5EA9AAFFF060}" destId="{342F7179-4CF4-624A-B717-511804A60593}" srcOrd="2" destOrd="0" presId="urn:microsoft.com/office/officeart/2005/8/layout/hierarchy4"/>
    <dgm:cxn modelId="{8545A3A2-AB02-4848-A6D1-DE4C43A543A6}" type="presParOf" srcId="{342F7179-4CF4-624A-B717-511804A60593}" destId="{6B052633-8A7A-2F48-AAD5-10F658A389CA}" srcOrd="0" destOrd="0" presId="urn:microsoft.com/office/officeart/2005/8/layout/hierarchy4"/>
    <dgm:cxn modelId="{9224D5EC-9C75-1E49-A382-09AEB85AE5CC}" type="presParOf" srcId="{6B052633-8A7A-2F48-AAD5-10F658A389CA}" destId="{2A9110DE-5A43-6242-98AC-0180926BF4EF}" srcOrd="0" destOrd="0" presId="urn:microsoft.com/office/officeart/2005/8/layout/hierarchy4"/>
    <dgm:cxn modelId="{0B9BC799-3B24-464D-AB38-9EE9EE06B7E8}" type="presParOf" srcId="{6B052633-8A7A-2F48-AAD5-10F658A389CA}" destId="{D95E1AE8-DE28-E140-A88C-C3C479CCFDFC}" srcOrd="1" destOrd="0" presId="urn:microsoft.com/office/officeart/2005/8/layout/hierarchy4"/>
    <dgm:cxn modelId="{8640FF69-A78F-3E4C-9F30-6C29A72A8474}" type="presParOf" srcId="{6B052633-8A7A-2F48-AAD5-10F658A389CA}" destId="{F5739935-373F-0D4F-92ED-563CD3E75B54}" srcOrd="2" destOrd="0" presId="urn:microsoft.com/office/officeart/2005/8/layout/hierarchy4"/>
    <dgm:cxn modelId="{FE73A7CD-0A3B-B44A-A657-1975A7F3620A}" type="presParOf" srcId="{F5739935-373F-0D4F-92ED-563CD3E75B54}" destId="{53C52669-5C8A-0949-A333-95859985E24A}" srcOrd="0" destOrd="0" presId="urn:microsoft.com/office/officeart/2005/8/layout/hierarchy4"/>
    <dgm:cxn modelId="{4EC83533-423E-614A-80F1-8480F0BA33C4}" type="presParOf" srcId="{53C52669-5C8A-0949-A333-95859985E24A}" destId="{B1E85641-2CD8-A745-84FD-994BA4B4D932}" srcOrd="0" destOrd="0" presId="urn:microsoft.com/office/officeart/2005/8/layout/hierarchy4"/>
    <dgm:cxn modelId="{D6F9DFC2-890F-5043-8BB7-2E98474816A2}" type="presParOf" srcId="{53C52669-5C8A-0949-A333-95859985E24A}" destId="{75C8F4DF-E977-0D47-940D-92E8C91DF23A}" srcOrd="1" destOrd="0" presId="urn:microsoft.com/office/officeart/2005/8/layout/hierarchy4"/>
    <dgm:cxn modelId="{BAE25ACB-A9F5-C542-8A8F-3B92BBEFD9E0}" type="presParOf" srcId="{53C52669-5C8A-0949-A333-95859985E24A}" destId="{BDD0BBFF-AB64-3348-A580-CEAA2878A676}" srcOrd="2" destOrd="0" presId="urn:microsoft.com/office/officeart/2005/8/layout/hierarchy4"/>
    <dgm:cxn modelId="{8FF7CF5D-9F83-3443-9652-2FC5BEFA0635}" type="presParOf" srcId="{BDD0BBFF-AB64-3348-A580-CEAA2878A676}" destId="{907749C6-E88C-6143-82E3-E2FB6E1B4033}" srcOrd="0" destOrd="0" presId="urn:microsoft.com/office/officeart/2005/8/layout/hierarchy4"/>
    <dgm:cxn modelId="{CA766210-2CA8-E44A-BB81-1F8444F6795A}" type="presParOf" srcId="{907749C6-E88C-6143-82E3-E2FB6E1B4033}" destId="{95703B3E-D7CF-2245-976A-487D1F7C8084}" srcOrd="0" destOrd="0" presId="urn:microsoft.com/office/officeart/2005/8/layout/hierarchy4"/>
    <dgm:cxn modelId="{BF67C6CE-D6C5-324E-98A1-496EB218C7C4}" type="presParOf" srcId="{907749C6-E88C-6143-82E3-E2FB6E1B4033}" destId="{3A82FD3D-2345-0C40-88D3-B52B34BC3F24}" srcOrd="1" destOrd="0" presId="urn:microsoft.com/office/officeart/2005/8/layout/hierarchy4"/>
    <dgm:cxn modelId="{750C0DDF-9B16-844A-AD6E-E409B5ADD857}" type="presParOf" srcId="{907749C6-E88C-6143-82E3-E2FB6E1B4033}" destId="{E286DD33-5A79-5143-ADFF-6FB36CF0731C}" srcOrd="2" destOrd="0" presId="urn:microsoft.com/office/officeart/2005/8/layout/hierarchy4"/>
    <dgm:cxn modelId="{0C4333F1-A898-7D4A-B5F3-93C43976E38E}" type="presParOf" srcId="{E286DD33-5A79-5143-ADFF-6FB36CF0731C}" destId="{8ABD97D4-12A9-C248-B93D-3655D63454E1}" srcOrd="0" destOrd="0" presId="urn:microsoft.com/office/officeart/2005/8/layout/hierarchy4"/>
    <dgm:cxn modelId="{265D4501-3572-F742-92E1-513CF5574427}" type="presParOf" srcId="{8ABD97D4-12A9-C248-B93D-3655D63454E1}" destId="{860B36E3-6471-C542-918A-17E6F2B3B596}" srcOrd="0" destOrd="0" presId="urn:microsoft.com/office/officeart/2005/8/layout/hierarchy4"/>
    <dgm:cxn modelId="{CC837FCD-3B7B-8040-9AE7-CE685CC772DA}" type="presParOf" srcId="{8ABD97D4-12A9-C248-B93D-3655D63454E1}" destId="{40FCE850-8F57-944F-83D1-F1025A96A097}" srcOrd="1" destOrd="0" presId="urn:microsoft.com/office/officeart/2005/8/layout/hierarchy4"/>
    <dgm:cxn modelId="{1752A2E5-21FF-124E-B1AC-E8A348249CFC}" type="presParOf" srcId="{8ABD97D4-12A9-C248-B93D-3655D63454E1}" destId="{0D78D2F5-E94F-FD48-BA1F-BBF694F4E938}" srcOrd="2" destOrd="0" presId="urn:microsoft.com/office/officeart/2005/8/layout/hierarchy4"/>
    <dgm:cxn modelId="{C8151D3C-49CC-1042-86F5-808AA96806C7}" type="presParOf" srcId="{0D78D2F5-E94F-FD48-BA1F-BBF694F4E938}" destId="{4C62AB17-EAC0-914B-9057-3B0562961081}" srcOrd="0" destOrd="0" presId="urn:microsoft.com/office/officeart/2005/8/layout/hierarchy4"/>
    <dgm:cxn modelId="{02D8A303-106A-1F4D-8AD8-69C3DEE916CF}" type="presParOf" srcId="{4C62AB17-EAC0-914B-9057-3B0562961081}" destId="{65B32E42-7EAE-574E-BB87-8909994D62FA}" srcOrd="0" destOrd="0" presId="urn:microsoft.com/office/officeart/2005/8/layout/hierarchy4"/>
    <dgm:cxn modelId="{2324C37A-2AD1-264F-89FF-8405F4F3AC1E}" type="presParOf" srcId="{4C62AB17-EAC0-914B-9057-3B0562961081}" destId="{C746E9C9-E574-2244-9CAD-AFCCE21CB6C6}" srcOrd="1" destOrd="0" presId="urn:microsoft.com/office/officeart/2005/8/layout/hierarchy4"/>
    <dgm:cxn modelId="{DFE35886-EAA5-1D4B-91FD-E60FFEA47AF3}" type="presParOf" srcId="{4C62AB17-EAC0-914B-9057-3B0562961081}" destId="{A63F5DC3-0DEB-F44F-B264-527B8B9474E7}" srcOrd="2" destOrd="0" presId="urn:microsoft.com/office/officeart/2005/8/layout/hierarchy4"/>
    <dgm:cxn modelId="{753D2A26-DC9C-F54B-A701-72FA5168E158}" type="presParOf" srcId="{A63F5DC3-0DEB-F44F-B264-527B8B9474E7}" destId="{32541C78-28AE-FB47-9C32-F1D29E07C707}" srcOrd="0" destOrd="0" presId="urn:microsoft.com/office/officeart/2005/8/layout/hierarchy4"/>
    <dgm:cxn modelId="{79DD2F8D-CC2C-2C48-9012-F8FD88D580E7}" type="presParOf" srcId="{32541C78-28AE-FB47-9C32-F1D29E07C707}" destId="{173A1534-664E-8A48-BA21-A97408BD4BAA}" srcOrd="0" destOrd="0" presId="urn:microsoft.com/office/officeart/2005/8/layout/hierarchy4"/>
    <dgm:cxn modelId="{8B500116-D417-D84A-8984-B0100D78D12D}" type="presParOf" srcId="{32541C78-28AE-FB47-9C32-F1D29E07C707}" destId="{669AFE63-B698-634B-9061-4883C2B68E3C}" srcOrd="1" destOrd="0" presId="urn:microsoft.com/office/officeart/2005/8/layout/hierarchy4"/>
    <dgm:cxn modelId="{78EBD082-4B8B-F546-9397-7FDCB25BB90F}" type="presParOf" srcId="{D0472264-2FCF-7746-A08C-B13E0B49A4A5}" destId="{E0FA1428-AA4D-4942-829F-007A8288D52C}" srcOrd="1" destOrd="0" presId="urn:microsoft.com/office/officeart/2005/8/layout/hierarchy4"/>
    <dgm:cxn modelId="{DECDD5F4-E71C-7347-A0E5-438200098171}" type="presParOf" srcId="{D0472264-2FCF-7746-A08C-B13E0B49A4A5}" destId="{C7E08B61-3241-5A4A-AFE9-3A8E40DF3FCD}" srcOrd="2" destOrd="0" presId="urn:microsoft.com/office/officeart/2005/8/layout/hierarchy4"/>
    <dgm:cxn modelId="{D9AA175C-F6D6-4549-AB7D-5A50F9CA5ACC}" type="presParOf" srcId="{C7E08B61-3241-5A4A-AFE9-3A8E40DF3FCD}" destId="{C90C92C8-94CF-6D48-AB84-D66A5EFB95F4}" srcOrd="0" destOrd="0" presId="urn:microsoft.com/office/officeart/2005/8/layout/hierarchy4"/>
    <dgm:cxn modelId="{6ECC6CA0-64DE-0748-8430-E824D46A3B10}" type="presParOf" srcId="{C7E08B61-3241-5A4A-AFE9-3A8E40DF3FCD}" destId="{6BA7265E-0121-6346-B41F-1FE3156B671F}" srcOrd="1" destOrd="0" presId="urn:microsoft.com/office/officeart/2005/8/layout/hierarchy4"/>
    <dgm:cxn modelId="{776CF1DA-F5A4-F64B-A69C-314A08762F81}" type="presParOf" srcId="{C7E08B61-3241-5A4A-AFE9-3A8E40DF3FCD}" destId="{3FFBAD2D-F3A8-504B-8885-A0F09F36A976}" srcOrd="2" destOrd="0" presId="urn:microsoft.com/office/officeart/2005/8/layout/hierarchy4"/>
    <dgm:cxn modelId="{CB9CE8D4-572C-F149-9CE4-97835A331F45}" type="presParOf" srcId="{3FFBAD2D-F3A8-504B-8885-A0F09F36A976}" destId="{A2CF09DF-8C27-8148-B295-499EC0A9E8E2}" srcOrd="0" destOrd="0" presId="urn:microsoft.com/office/officeart/2005/8/layout/hierarchy4"/>
    <dgm:cxn modelId="{F21D88AF-BC55-2D41-B031-C3F00F5C95FA}" type="presParOf" srcId="{A2CF09DF-8C27-8148-B295-499EC0A9E8E2}" destId="{05B835C5-606C-6942-BCCD-4A4D9CA1F3FA}" srcOrd="0" destOrd="0" presId="urn:microsoft.com/office/officeart/2005/8/layout/hierarchy4"/>
    <dgm:cxn modelId="{B892B5C9-1209-9D4D-9DD8-DFB1E799B9B7}" type="presParOf" srcId="{A2CF09DF-8C27-8148-B295-499EC0A9E8E2}" destId="{62B994C4-4EA8-FB47-83F5-3092D6B5834E}" srcOrd="1" destOrd="0" presId="urn:microsoft.com/office/officeart/2005/8/layout/hierarchy4"/>
    <dgm:cxn modelId="{C88D4335-DFB6-7C4A-AE71-FCB592811E35}" type="presParOf" srcId="{A2CF09DF-8C27-8148-B295-499EC0A9E8E2}" destId="{6A164425-EDE1-2F4A-A424-54283A291944}" srcOrd="2" destOrd="0" presId="urn:microsoft.com/office/officeart/2005/8/layout/hierarchy4"/>
    <dgm:cxn modelId="{C689BC42-FC28-A64B-9023-F16540259514}" type="presParOf" srcId="{6A164425-EDE1-2F4A-A424-54283A291944}" destId="{AAEF2D53-6E65-AF4D-851A-851E089B48CE}" srcOrd="0" destOrd="0" presId="urn:microsoft.com/office/officeart/2005/8/layout/hierarchy4"/>
    <dgm:cxn modelId="{018D711D-CC57-524B-A3BF-86A837662188}" type="presParOf" srcId="{AAEF2D53-6E65-AF4D-851A-851E089B48CE}" destId="{C89CD74A-17F9-D947-855D-C024063D90BA}" srcOrd="0" destOrd="0" presId="urn:microsoft.com/office/officeart/2005/8/layout/hierarchy4"/>
    <dgm:cxn modelId="{20BF395C-A911-8743-B90F-36C23334E985}" type="presParOf" srcId="{AAEF2D53-6E65-AF4D-851A-851E089B48CE}" destId="{16B43395-4FD4-9D43-8A2B-F2C822EF1F57}" srcOrd="1" destOrd="0" presId="urn:microsoft.com/office/officeart/2005/8/layout/hierarchy4"/>
    <dgm:cxn modelId="{B97445AF-BFD5-984E-8EAF-87CB6C3FCBC1}" type="presParOf" srcId="{AAEF2D53-6E65-AF4D-851A-851E089B48CE}" destId="{45E155C7-CAAB-B04D-931B-FC9736F264CA}" srcOrd="2" destOrd="0" presId="urn:microsoft.com/office/officeart/2005/8/layout/hierarchy4"/>
    <dgm:cxn modelId="{B4B60C28-F45A-0E46-A31D-25E6C46176BD}" type="presParOf" srcId="{45E155C7-CAAB-B04D-931B-FC9736F264CA}" destId="{C661B417-B65D-DB4E-AB81-1857292431E4}" srcOrd="0" destOrd="0" presId="urn:microsoft.com/office/officeart/2005/8/layout/hierarchy4"/>
    <dgm:cxn modelId="{B18F6D67-A561-4546-AB58-8D4225454E16}" type="presParOf" srcId="{C661B417-B65D-DB4E-AB81-1857292431E4}" destId="{68943076-9107-704A-8EAB-1B8EE8358F9B}" srcOrd="0" destOrd="0" presId="urn:microsoft.com/office/officeart/2005/8/layout/hierarchy4"/>
    <dgm:cxn modelId="{7388287F-B4E5-0942-BBDE-9497D6082DD4}" type="presParOf" srcId="{C661B417-B65D-DB4E-AB81-1857292431E4}" destId="{DF2D7212-E805-C948-91DF-D3FCD3CF1D52}" srcOrd="1" destOrd="0" presId="urn:microsoft.com/office/officeart/2005/8/layout/hierarchy4"/>
    <dgm:cxn modelId="{07B793A1-9D45-F74F-9E0B-87B9872EC6CB}" type="presParOf" srcId="{C661B417-B65D-DB4E-AB81-1857292431E4}" destId="{E64EE117-70E3-B843-8BC5-17A804687DE7}" srcOrd="2" destOrd="0" presId="urn:microsoft.com/office/officeart/2005/8/layout/hierarchy4"/>
    <dgm:cxn modelId="{DFB3AE03-3C2D-8F42-91D6-2BD6E202F0F4}" type="presParOf" srcId="{E64EE117-70E3-B843-8BC5-17A804687DE7}" destId="{C729DEDA-934F-1540-B150-42F7D9596BF6}" srcOrd="0" destOrd="0" presId="urn:microsoft.com/office/officeart/2005/8/layout/hierarchy4"/>
    <dgm:cxn modelId="{BB9E08FA-A50C-424F-955A-C62DD2916A1A}" type="presParOf" srcId="{C729DEDA-934F-1540-B150-42F7D9596BF6}" destId="{2BCD732A-D77B-8E47-9EDE-AD9ADE5A8410}" srcOrd="0" destOrd="0" presId="urn:microsoft.com/office/officeart/2005/8/layout/hierarchy4"/>
    <dgm:cxn modelId="{6000C02A-0905-DF46-9600-067B303470CC}" type="presParOf" srcId="{C729DEDA-934F-1540-B150-42F7D9596BF6}" destId="{606315D8-1772-7F42-B50A-5530A8A96411}" srcOrd="1" destOrd="0" presId="urn:microsoft.com/office/officeart/2005/8/layout/hierarchy4"/>
    <dgm:cxn modelId="{7D404EF9-4E87-7147-B020-85893F402E16}" type="presParOf" srcId="{C729DEDA-934F-1540-B150-42F7D9596BF6}" destId="{8FD8063D-A7CF-6845-82A7-D2F479C544D2}" srcOrd="2" destOrd="0" presId="urn:microsoft.com/office/officeart/2005/8/layout/hierarchy4"/>
    <dgm:cxn modelId="{8181C288-BE80-0C4C-A8FC-96685C69CEC4}" type="presParOf" srcId="{8FD8063D-A7CF-6845-82A7-D2F479C544D2}" destId="{BE8A5B47-65B5-384E-9F99-C66A931A1080}" srcOrd="0" destOrd="0" presId="urn:microsoft.com/office/officeart/2005/8/layout/hierarchy4"/>
    <dgm:cxn modelId="{D21E0486-B29B-0B4E-A6C1-4191EEA1C5A9}" type="presParOf" srcId="{BE8A5B47-65B5-384E-9F99-C66A931A1080}" destId="{8EF948A3-051D-C642-83F5-E941A5EE99D9}" srcOrd="0" destOrd="0" presId="urn:microsoft.com/office/officeart/2005/8/layout/hierarchy4"/>
    <dgm:cxn modelId="{A3E31C57-5200-3D46-840D-404DE893B959}" type="presParOf" srcId="{BE8A5B47-65B5-384E-9F99-C66A931A1080}" destId="{2DF69803-4954-6749-AA5A-6997A7AA573B}" srcOrd="1" destOrd="0" presId="urn:microsoft.com/office/officeart/2005/8/layout/hierarchy4"/>
    <dgm:cxn modelId="{EB833086-24CA-7D49-9A5E-8230A493E9AC}" type="presParOf" srcId="{BE8A5B47-65B5-384E-9F99-C66A931A1080}" destId="{EA555938-1F9D-6941-8448-734F13A4DCC6}" srcOrd="2" destOrd="0" presId="urn:microsoft.com/office/officeart/2005/8/layout/hierarchy4"/>
    <dgm:cxn modelId="{586D33F4-8C63-4D40-914C-2B2B88274BB1}" type="presParOf" srcId="{EA555938-1F9D-6941-8448-734F13A4DCC6}" destId="{B2D8BC68-1D3F-6343-86FD-1F019FBE8F84}" srcOrd="0" destOrd="0" presId="urn:microsoft.com/office/officeart/2005/8/layout/hierarchy4"/>
    <dgm:cxn modelId="{17A98537-CB00-A543-AF90-19F374F73D40}" type="presParOf" srcId="{B2D8BC68-1D3F-6343-86FD-1F019FBE8F84}" destId="{77E13185-862B-3242-A32B-E6A165819327}" srcOrd="0" destOrd="0" presId="urn:microsoft.com/office/officeart/2005/8/layout/hierarchy4"/>
    <dgm:cxn modelId="{36C5F47C-C1C4-074A-887D-638A38E6629B}" type="presParOf" srcId="{B2D8BC68-1D3F-6343-86FD-1F019FBE8F84}" destId="{60B14F97-EC86-A44F-B95F-B818129E9730}" srcOrd="1" destOrd="0" presId="urn:microsoft.com/office/officeart/2005/8/layout/hierarchy4"/>
    <dgm:cxn modelId="{044A6C4F-951F-264C-898E-79204E84AD00}" type="presParOf" srcId="{D0472264-2FCF-7746-A08C-B13E0B49A4A5}" destId="{2131E4A1-150E-FB47-BCFC-82CB87F04226}" srcOrd="3" destOrd="0" presId="urn:microsoft.com/office/officeart/2005/8/layout/hierarchy4"/>
    <dgm:cxn modelId="{6D211E12-73A8-5E4A-B883-F87208E518A9}" type="presParOf" srcId="{D0472264-2FCF-7746-A08C-B13E0B49A4A5}" destId="{311D3E84-6084-EE45-B4E6-B61072BBB73B}" srcOrd="4" destOrd="0" presId="urn:microsoft.com/office/officeart/2005/8/layout/hierarchy4"/>
    <dgm:cxn modelId="{17861359-8778-8E4C-A7E6-26FCB353F0D4}" type="presParOf" srcId="{311D3E84-6084-EE45-B4E6-B61072BBB73B}" destId="{22907333-2833-EC49-84FA-35D6736E9EB5}" srcOrd="0" destOrd="0" presId="urn:microsoft.com/office/officeart/2005/8/layout/hierarchy4"/>
    <dgm:cxn modelId="{EF7F216D-C898-EB45-A861-B780B79E880F}" type="presParOf" srcId="{311D3E84-6084-EE45-B4E6-B61072BBB73B}" destId="{CFB9AEC5-5115-944A-8AAB-93233D901A54}" srcOrd="1" destOrd="0" presId="urn:microsoft.com/office/officeart/2005/8/layout/hierarchy4"/>
    <dgm:cxn modelId="{5CBE04F0-C31E-1940-A816-9CACDDF3EF3E}" type="presParOf" srcId="{311D3E84-6084-EE45-B4E6-B61072BBB73B}" destId="{8739F032-3A87-554D-BBE6-F74DB86126E8}" srcOrd="2" destOrd="0" presId="urn:microsoft.com/office/officeart/2005/8/layout/hierarchy4"/>
    <dgm:cxn modelId="{929EDD18-B437-0F40-84A8-C3A5F5E5AADA}" type="presParOf" srcId="{8739F032-3A87-554D-BBE6-F74DB86126E8}" destId="{021BEB9B-C525-E14D-B925-E1351051C8A2}" srcOrd="0" destOrd="0" presId="urn:microsoft.com/office/officeart/2005/8/layout/hierarchy4"/>
    <dgm:cxn modelId="{DC48C5F1-610C-0C46-8874-F6A023CC528E}" type="presParOf" srcId="{021BEB9B-C525-E14D-B925-E1351051C8A2}" destId="{C61F2827-C3F7-1049-9E7E-98A3B6F4548A}" srcOrd="0" destOrd="0" presId="urn:microsoft.com/office/officeart/2005/8/layout/hierarchy4"/>
    <dgm:cxn modelId="{256FE2D0-F913-494B-BCA2-4ADA75553AB4}" type="presParOf" srcId="{021BEB9B-C525-E14D-B925-E1351051C8A2}" destId="{7D431C3B-D709-8544-AD5E-CDF503D6F28F}" srcOrd="1" destOrd="0" presId="urn:microsoft.com/office/officeart/2005/8/layout/hierarchy4"/>
    <dgm:cxn modelId="{1340B6E2-E4B2-7340-9AF5-B980005C5EC6}" type="presParOf" srcId="{021BEB9B-C525-E14D-B925-E1351051C8A2}" destId="{6F16E922-C96C-654E-8CE5-B48AA9E84428}" srcOrd="2" destOrd="0" presId="urn:microsoft.com/office/officeart/2005/8/layout/hierarchy4"/>
    <dgm:cxn modelId="{719C2555-D10C-CA4C-82FB-DFD5BEEAA772}" type="presParOf" srcId="{6F16E922-C96C-654E-8CE5-B48AA9E84428}" destId="{E18AC0F6-005F-2843-B99F-8312E797A980}" srcOrd="0" destOrd="0" presId="urn:microsoft.com/office/officeart/2005/8/layout/hierarchy4"/>
    <dgm:cxn modelId="{67A7B944-414B-7842-907E-75C8752F71D8}" type="presParOf" srcId="{E18AC0F6-005F-2843-B99F-8312E797A980}" destId="{3F628D3E-5617-D947-ABF8-2DA77081A47C}" srcOrd="0" destOrd="0" presId="urn:microsoft.com/office/officeart/2005/8/layout/hierarchy4"/>
    <dgm:cxn modelId="{A3D73CCB-AEBE-5F44-A3FE-CAA12C2744FA}" type="presParOf" srcId="{E18AC0F6-005F-2843-B99F-8312E797A980}" destId="{B03F9C0C-A271-7443-855A-DC40327A1F12}" srcOrd="1" destOrd="0" presId="urn:microsoft.com/office/officeart/2005/8/layout/hierarchy4"/>
    <dgm:cxn modelId="{2FE247A9-8936-E545-931A-62D0F89BE82D}" type="presParOf" srcId="{E18AC0F6-005F-2843-B99F-8312E797A980}" destId="{598192B6-B876-484F-BCE9-3C87BED09F24}" srcOrd="2" destOrd="0" presId="urn:microsoft.com/office/officeart/2005/8/layout/hierarchy4"/>
    <dgm:cxn modelId="{1B3DC215-02B0-3346-97E7-8B99A6E76BE6}" type="presParOf" srcId="{598192B6-B876-484F-BCE9-3C87BED09F24}" destId="{3C668FEB-16A7-0047-B4EC-1359AF8E3261}" srcOrd="0" destOrd="0" presId="urn:microsoft.com/office/officeart/2005/8/layout/hierarchy4"/>
    <dgm:cxn modelId="{72D6EC88-F951-CE47-9ABB-B3552FC474B9}" type="presParOf" srcId="{3C668FEB-16A7-0047-B4EC-1359AF8E3261}" destId="{FE9C0274-33CE-EB44-91F2-EE08B2B7AC6E}" srcOrd="0" destOrd="0" presId="urn:microsoft.com/office/officeart/2005/8/layout/hierarchy4"/>
    <dgm:cxn modelId="{A291DF7B-D128-6546-85DB-5D7ECA985326}" type="presParOf" srcId="{3C668FEB-16A7-0047-B4EC-1359AF8E3261}" destId="{BF2E54B7-C3EB-6B41-A28F-C627BDDA4266}" srcOrd="1" destOrd="0" presId="urn:microsoft.com/office/officeart/2005/8/layout/hierarchy4"/>
    <dgm:cxn modelId="{AEDCB42E-6E8F-B448-A191-E5521215593F}" type="presParOf" srcId="{3C668FEB-16A7-0047-B4EC-1359AF8E3261}" destId="{EA682AE3-F591-204A-BDA8-9AFF4D8E13A7}" srcOrd="2" destOrd="0" presId="urn:microsoft.com/office/officeart/2005/8/layout/hierarchy4"/>
    <dgm:cxn modelId="{6871EB3E-AC3E-474F-844D-921EE8F55F67}" type="presParOf" srcId="{EA682AE3-F591-204A-BDA8-9AFF4D8E13A7}" destId="{A85C6CFB-5C3A-BF4A-9CC8-28B5ADE32BCE}" srcOrd="0" destOrd="0" presId="urn:microsoft.com/office/officeart/2005/8/layout/hierarchy4"/>
    <dgm:cxn modelId="{D4A4E266-FFE1-FB42-BAD1-F53EF993B9DC}" type="presParOf" srcId="{A85C6CFB-5C3A-BF4A-9CC8-28B5ADE32BCE}" destId="{20926EB3-344D-4442-BBF3-1484C465C09C}" srcOrd="0" destOrd="0" presId="urn:microsoft.com/office/officeart/2005/8/layout/hierarchy4"/>
    <dgm:cxn modelId="{1CEA6B51-04DC-674B-B840-28FC690C3EA4}" type="presParOf" srcId="{A85C6CFB-5C3A-BF4A-9CC8-28B5ADE32BCE}" destId="{A5F16156-F4A2-2C44-BD20-9E429B67FEBF}" srcOrd="1" destOrd="0" presId="urn:microsoft.com/office/officeart/2005/8/layout/hierarchy4"/>
    <dgm:cxn modelId="{BC39202B-64E2-E848-AFA6-401C3D958093}" type="presParOf" srcId="{A85C6CFB-5C3A-BF4A-9CC8-28B5ADE32BCE}" destId="{67F3080D-A668-6C47-AB50-B8EAA8771AFF}" srcOrd="2" destOrd="0" presId="urn:microsoft.com/office/officeart/2005/8/layout/hierarchy4"/>
    <dgm:cxn modelId="{BECB515F-41B1-944F-ABD3-F2D1DE0A3C17}" type="presParOf" srcId="{67F3080D-A668-6C47-AB50-B8EAA8771AFF}" destId="{7871D35E-2D27-E244-A4C0-D3DF599E1557}" srcOrd="0" destOrd="0" presId="urn:microsoft.com/office/officeart/2005/8/layout/hierarchy4"/>
    <dgm:cxn modelId="{21EFBD9E-7778-BD42-853D-E8D03DE6F92C}" type="presParOf" srcId="{7871D35E-2D27-E244-A4C0-D3DF599E1557}" destId="{CF734F92-6C61-994E-B133-9F9451559A68}" srcOrd="0" destOrd="0" presId="urn:microsoft.com/office/officeart/2005/8/layout/hierarchy4"/>
    <dgm:cxn modelId="{622FF67D-8EE0-A741-B4CD-6DDDB34F6745}" type="presParOf" srcId="{7871D35E-2D27-E244-A4C0-D3DF599E1557}" destId="{BF7D5E44-4402-D94D-A91A-F6BB31010197}" srcOrd="1" destOrd="0" presId="urn:microsoft.com/office/officeart/2005/8/layout/hierarchy4"/>
    <dgm:cxn modelId="{6C73FDE8-1850-624F-BCCF-926DE6F0B524}" type="presParOf" srcId="{7871D35E-2D27-E244-A4C0-D3DF599E1557}" destId="{54E2ED7A-9E08-9944-8FFB-EABD5C9A737E}" srcOrd="2" destOrd="0" presId="urn:microsoft.com/office/officeart/2005/8/layout/hierarchy4"/>
    <dgm:cxn modelId="{5E6D69B9-2739-7E44-8CC6-8FB9D21848D5}" type="presParOf" srcId="{54E2ED7A-9E08-9944-8FFB-EABD5C9A737E}" destId="{D100884A-704B-4E4E-A7B1-7EDABA6838F6}" srcOrd="0" destOrd="0" presId="urn:microsoft.com/office/officeart/2005/8/layout/hierarchy4"/>
    <dgm:cxn modelId="{4A7AB6AE-3613-4F47-87BD-66D93360D5EA}" type="presParOf" srcId="{D100884A-704B-4E4E-A7B1-7EDABA6838F6}" destId="{E1C2A3E7-2283-6842-A9BF-20EFDE60A1DD}" srcOrd="0" destOrd="0" presId="urn:microsoft.com/office/officeart/2005/8/layout/hierarchy4"/>
    <dgm:cxn modelId="{04A2A94C-65CC-3847-B4FF-A58C736CEB25}" type="presParOf" srcId="{D100884A-704B-4E4E-A7B1-7EDABA6838F6}" destId="{BF50DD51-F772-EE45-98C9-09314CB1B777}" srcOrd="1" destOrd="0" presId="urn:microsoft.com/office/officeart/2005/8/layout/hierarchy4"/>
    <dgm:cxn modelId="{E7674126-9BB1-AF4E-8B25-717E3671029E}" type="presParOf" srcId="{D0472264-2FCF-7746-A08C-B13E0B49A4A5}" destId="{F43BF181-26A7-B54F-A283-BDEF03EEDD54}" srcOrd="5" destOrd="0" presId="urn:microsoft.com/office/officeart/2005/8/layout/hierarchy4"/>
    <dgm:cxn modelId="{DA9CAF10-FA47-4A4E-B283-CF2059701A8B}" type="presParOf" srcId="{D0472264-2FCF-7746-A08C-B13E0B49A4A5}" destId="{F7454BDC-F23A-F442-96E4-35DBA3C0FA69}" srcOrd="6" destOrd="0" presId="urn:microsoft.com/office/officeart/2005/8/layout/hierarchy4"/>
    <dgm:cxn modelId="{53C2C9A5-74AE-8A4B-A5ED-F4EE426354B2}" type="presParOf" srcId="{F7454BDC-F23A-F442-96E4-35DBA3C0FA69}" destId="{330DE3F1-5B6C-3843-87B1-C7D9C6428B22}" srcOrd="0" destOrd="0" presId="urn:microsoft.com/office/officeart/2005/8/layout/hierarchy4"/>
    <dgm:cxn modelId="{022903DA-BE0D-8D46-960B-C0A4621B4EBB}" type="presParOf" srcId="{F7454BDC-F23A-F442-96E4-35DBA3C0FA69}" destId="{839DFE07-D530-3648-9C28-2AA22B7DCAC0}" srcOrd="1" destOrd="0" presId="urn:microsoft.com/office/officeart/2005/8/layout/hierarchy4"/>
    <dgm:cxn modelId="{57C21433-752C-5046-BB0A-6A2D766DEF27}" type="presParOf" srcId="{F7454BDC-F23A-F442-96E4-35DBA3C0FA69}" destId="{10BB8337-3B6D-7440-AB24-8D2AFB590CF2}" srcOrd="2" destOrd="0" presId="urn:microsoft.com/office/officeart/2005/8/layout/hierarchy4"/>
    <dgm:cxn modelId="{41FA5945-FAD3-E544-9DF2-7486BA112526}" type="presParOf" srcId="{10BB8337-3B6D-7440-AB24-8D2AFB590CF2}" destId="{D508A9D4-4F87-CF4D-8112-FEFB7143BD91}" srcOrd="0" destOrd="0" presId="urn:microsoft.com/office/officeart/2005/8/layout/hierarchy4"/>
    <dgm:cxn modelId="{E5381BBC-2072-5B4A-ADEE-9DB6320B9D4D}" type="presParOf" srcId="{D508A9D4-4F87-CF4D-8112-FEFB7143BD91}" destId="{6B94D0E7-F3AB-7B42-B4F9-2FFC7F123E71}" srcOrd="0" destOrd="0" presId="urn:microsoft.com/office/officeart/2005/8/layout/hierarchy4"/>
    <dgm:cxn modelId="{27A1E52D-7447-014F-933C-29D9F8BD9B1F}" type="presParOf" srcId="{D508A9D4-4F87-CF4D-8112-FEFB7143BD91}" destId="{6CDEB184-617D-8B42-B681-D1EE40C43CA4}" srcOrd="1" destOrd="0" presId="urn:microsoft.com/office/officeart/2005/8/layout/hierarchy4"/>
    <dgm:cxn modelId="{4BCDFCC1-3A22-214C-921E-F04A1F39AF19}" type="presParOf" srcId="{D508A9D4-4F87-CF4D-8112-FEFB7143BD91}" destId="{E56B269F-1582-AD45-87D6-5D96721AE712}" srcOrd="2" destOrd="0" presId="urn:microsoft.com/office/officeart/2005/8/layout/hierarchy4"/>
    <dgm:cxn modelId="{5844ECF2-476F-9F48-A321-5E2E1DBDB6E0}" type="presParOf" srcId="{E56B269F-1582-AD45-87D6-5D96721AE712}" destId="{5F4FEE2A-52E0-E440-946B-8CA9284D2ACD}" srcOrd="0" destOrd="0" presId="urn:microsoft.com/office/officeart/2005/8/layout/hierarchy4"/>
    <dgm:cxn modelId="{29BFC13A-4D04-6E44-A46F-377DF921C603}" type="presParOf" srcId="{5F4FEE2A-52E0-E440-946B-8CA9284D2ACD}" destId="{464AADA2-69AA-1F4E-98C5-AD0E135B735B}" srcOrd="0" destOrd="0" presId="urn:microsoft.com/office/officeart/2005/8/layout/hierarchy4"/>
    <dgm:cxn modelId="{F52E221B-CBAF-7746-9C35-F54965DF4788}" type="presParOf" srcId="{5F4FEE2A-52E0-E440-946B-8CA9284D2ACD}" destId="{BBAE70D2-E3F1-2948-833C-7EBB9A3EB114}" srcOrd="1" destOrd="0" presId="urn:microsoft.com/office/officeart/2005/8/layout/hierarchy4"/>
    <dgm:cxn modelId="{82948B8D-4FEF-2545-8364-3033827C8817}" type="presParOf" srcId="{5F4FEE2A-52E0-E440-946B-8CA9284D2ACD}" destId="{313623BE-073B-0243-AA06-4BB305106CA1}" srcOrd="2" destOrd="0" presId="urn:microsoft.com/office/officeart/2005/8/layout/hierarchy4"/>
    <dgm:cxn modelId="{49316CAA-1D16-C044-B18C-114B7E8960A8}" type="presParOf" srcId="{313623BE-073B-0243-AA06-4BB305106CA1}" destId="{7D4061DF-1139-954A-9531-BD52F1AC7E2D}" srcOrd="0" destOrd="0" presId="urn:microsoft.com/office/officeart/2005/8/layout/hierarchy4"/>
    <dgm:cxn modelId="{C8EFDDBE-D40B-024B-866A-2D63B3660289}" type="presParOf" srcId="{7D4061DF-1139-954A-9531-BD52F1AC7E2D}" destId="{E7D51EC9-1A86-5F40-A7B0-5ADBE1DF0D5D}" srcOrd="0" destOrd="0" presId="urn:microsoft.com/office/officeart/2005/8/layout/hierarchy4"/>
    <dgm:cxn modelId="{F47D933F-1CCF-0741-8930-2F7978D975FA}" type="presParOf" srcId="{7D4061DF-1139-954A-9531-BD52F1AC7E2D}" destId="{3CE64CD8-E6CB-2740-BDE0-BD48B98BC5A1}" srcOrd="1" destOrd="0" presId="urn:microsoft.com/office/officeart/2005/8/layout/hierarchy4"/>
    <dgm:cxn modelId="{345B2811-AC2D-314B-9441-7293B17B775C}" type="presParOf" srcId="{7D4061DF-1139-954A-9531-BD52F1AC7E2D}" destId="{295A20D8-3834-204D-B66A-E274140D96D3}" srcOrd="2" destOrd="0" presId="urn:microsoft.com/office/officeart/2005/8/layout/hierarchy4"/>
    <dgm:cxn modelId="{DF70CDAA-8E4F-D845-A2F9-2DE3A9AA380D}" type="presParOf" srcId="{295A20D8-3834-204D-B66A-E274140D96D3}" destId="{28DEBB3D-CF11-3B42-A242-7F6DBBE56374}" srcOrd="0" destOrd="0" presId="urn:microsoft.com/office/officeart/2005/8/layout/hierarchy4"/>
    <dgm:cxn modelId="{05889771-9DE5-A04D-A130-83460E4C7BEB}" type="presParOf" srcId="{28DEBB3D-CF11-3B42-A242-7F6DBBE56374}" destId="{B27D81D4-9D31-BD41-A839-57369D38F674}" srcOrd="0" destOrd="0" presId="urn:microsoft.com/office/officeart/2005/8/layout/hierarchy4"/>
    <dgm:cxn modelId="{3EDF8F66-C7CF-8442-A726-4FC9CF7BECBF}" type="presParOf" srcId="{28DEBB3D-CF11-3B42-A242-7F6DBBE56374}" destId="{72524E4E-ACCC-3C44-866B-B054A6D610B1}" srcOrd="1" destOrd="0" presId="urn:microsoft.com/office/officeart/2005/8/layout/hierarchy4"/>
    <dgm:cxn modelId="{D17D68D0-51F3-E049-8448-B1AA62392DB7}" type="presParOf" srcId="{28DEBB3D-CF11-3B42-A242-7F6DBBE56374}" destId="{40E19DCD-F7C7-BF4B-8A73-AC5CD9BD68F5}" srcOrd="2" destOrd="0" presId="urn:microsoft.com/office/officeart/2005/8/layout/hierarchy4"/>
    <dgm:cxn modelId="{950E0D31-C0BC-694C-B47F-BF54FCE08563}" type="presParOf" srcId="{40E19DCD-F7C7-BF4B-8A73-AC5CD9BD68F5}" destId="{EEB0E95C-9F41-A64B-9AFB-711B08F41A98}" srcOrd="0" destOrd="0" presId="urn:microsoft.com/office/officeart/2005/8/layout/hierarchy4"/>
    <dgm:cxn modelId="{47EE29FD-15EC-9F42-9A16-354000AA9819}" type="presParOf" srcId="{EEB0E95C-9F41-A64B-9AFB-711B08F41A98}" destId="{35C60668-ED76-2C48-9D77-C267E2D36DF7}" srcOrd="0" destOrd="0" presId="urn:microsoft.com/office/officeart/2005/8/layout/hierarchy4"/>
    <dgm:cxn modelId="{0186B735-2B3E-5D4E-8223-CAD2D7322D4C}" type="presParOf" srcId="{EEB0E95C-9F41-A64B-9AFB-711B08F41A98}" destId="{85A8B866-B4C7-A94B-85E1-338D5043C3EF}" srcOrd="1" destOrd="0" presId="urn:microsoft.com/office/officeart/2005/8/layout/hierarchy4"/>
    <dgm:cxn modelId="{BB2A0288-884B-1745-9399-AA72B57DD575}" type="presParOf" srcId="{EEB0E95C-9F41-A64B-9AFB-711B08F41A98}" destId="{CD9DCF8D-A425-D445-92A0-10AC42310DFC}" srcOrd="2" destOrd="0" presId="urn:microsoft.com/office/officeart/2005/8/layout/hierarchy4"/>
    <dgm:cxn modelId="{6CBB1FB6-0411-6545-98E7-5857216A3ADF}" type="presParOf" srcId="{CD9DCF8D-A425-D445-92A0-10AC42310DFC}" destId="{4E5868D6-98BE-4742-BBEE-E4D257C30A52}" srcOrd="0" destOrd="0" presId="urn:microsoft.com/office/officeart/2005/8/layout/hierarchy4"/>
    <dgm:cxn modelId="{E731D05E-8FAD-C24F-8E5C-49C10D3AD21F}" type="presParOf" srcId="{4E5868D6-98BE-4742-BBEE-E4D257C30A52}" destId="{92177652-C5AD-7240-878F-8FC34F78508D}" srcOrd="0" destOrd="0" presId="urn:microsoft.com/office/officeart/2005/8/layout/hierarchy4"/>
    <dgm:cxn modelId="{9B433331-85C9-6349-8A91-88406E9AC3A3}" type="presParOf" srcId="{4E5868D6-98BE-4742-BBEE-E4D257C30A52}" destId="{02B86364-F66E-4A4F-8B45-1F8AAA3A77BA}" srcOrd="1" destOrd="0" presId="urn:microsoft.com/office/officeart/2005/8/layout/hierarchy4"/>
    <dgm:cxn modelId="{5470D891-F886-C445-8364-358A9DFF1283}" type="presParOf" srcId="{D0472264-2FCF-7746-A08C-B13E0B49A4A5}" destId="{50F067E4-5206-784C-8537-43EF257DE891}" srcOrd="7" destOrd="0" presId="urn:microsoft.com/office/officeart/2005/8/layout/hierarchy4"/>
    <dgm:cxn modelId="{A1FA0391-DC2C-AF44-ACC7-4C2B6445D1EF}" type="presParOf" srcId="{D0472264-2FCF-7746-A08C-B13E0B49A4A5}" destId="{BCB28797-6AF3-2248-9864-B4190068B503}" srcOrd="8" destOrd="0" presId="urn:microsoft.com/office/officeart/2005/8/layout/hierarchy4"/>
    <dgm:cxn modelId="{109E6CE0-2F6C-E442-AB0E-2BF0AB985C20}" type="presParOf" srcId="{BCB28797-6AF3-2248-9864-B4190068B503}" destId="{2F5A3DD7-A28F-934C-AE04-14884C2E7728}" srcOrd="0" destOrd="0" presId="urn:microsoft.com/office/officeart/2005/8/layout/hierarchy4"/>
    <dgm:cxn modelId="{CD4E866A-2D30-224D-934A-F010F1E9A680}" type="presParOf" srcId="{BCB28797-6AF3-2248-9864-B4190068B503}" destId="{1C61644B-FDE2-734D-BB00-CC95730970F6}" srcOrd="1" destOrd="0" presId="urn:microsoft.com/office/officeart/2005/8/layout/hierarchy4"/>
    <dgm:cxn modelId="{FD7C4A3C-118E-8744-9AC7-E7F27370BD4F}" type="presParOf" srcId="{BCB28797-6AF3-2248-9864-B4190068B503}" destId="{0D4F3C05-4DAB-5042-AB01-ADE27A4E58EA}" srcOrd="2" destOrd="0" presId="urn:microsoft.com/office/officeart/2005/8/layout/hierarchy4"/>
    <dgm:cxn modelId="{212303CE-B32C-0D47-9EFC-AFDA21DFA064}" type="presParOf" srcId="{0D4F3C05-4DAB-5042-AB01-ADE27A4E58EA}" destId="{2F1DA411-0C35-4A47-8523-B4887519CB2B}" srcOrd="0" destOrd="0" presId="urn:microsoft.com/office/officeart/2005/8/layout/hierarchy4"/>
    <dgm:cxn modelId="{B0A6EBD9-A9DC-A942-A5A1-9E834F80D446}" type="presParOf" srcId="{2F1DA411-0C35-4A47-8523-B4887519CB2B}" destId="{11F4D26E-55D5-B147-8A09-689843AD5DCE}" srcOrd="0" destOrd="0" presId="urn:microsoft.com/office/officeart/2005/8/layout/hierarchy4"/>
    <dgm:cxn modelId="{29F383CA-5423-B44D-964C-B469085E705D}" type="presParOf" srcId="{2F1DA411-0C35-4A47-8523-B4887519CB2B}" destId="{90647AA5-F604-FE46-B806-F9767675326F}" srcOrd="1" destOrd="0" presId="urn:microsoft.com/office/officeart/2005/8/layout/hierarchy4"/>
    <dgm:cxn modelId="{09BB2F23-23B9-8F4F-85C2-04FDEBF1F567}" type="presParOf" srcId="{2F1DA411-0C35-4A47-8523-B4887519CB2B}" destId="{AEDCDD81-B5DA-914C-A401-83198AF281AB}" srcOrd="2" destOrd="0" presId="urn:microsoft.com/office/officeart/2005/8/layout/hierarchy4"/>
    <dgm:cxn modelId="{470DE9A9-2F93-3A4D-9113-B312DD182433}" type="presParOf" srcId="{AEDCDD81-B5DA-914C-A401-83198AF281AB}" destId="{A974166C-D573-B140-BCB5-1ABB4CDD5D7A}" srcOrd="0" destOrd="0" presId="urn:microsoft.com/office/officeart/2005/8/layout/hierarchy4"/>
    <dgm:cxn modelId="{0F439883-4F69-8D4E-97CF-C2C6741AC26B}" type="presParOf" srcId="{A974166C-D573-B140-BCB5-1ABB4CDD5D7A}" destId="{8F0BEC28-F848-8D4B-9BBC-C36AA359D2A0}" srcOrd="0" destOrd="0" presId="urn:microsoft.com/office/officeart/2005/8/layout/hierarchy4"/>
    <dgm:cxn modelId="{E0F3D2C6-F309-6F44-99F7-5FB553C2E032}" type="presParOf" srcId="{A974166C-D573-B140-BCB5-1ABB4CDD5D7A}" destId="{42AF3862-D063-2149-98FA-875DB1027D20}" srcOrd="1" destOrd="0" presId="urn:microsoft.com/office/officeart/2005/8/layout/hierarchy4"/>
    <dgm:cxn modelId="{831824A0-0025-D246-B345-7143908ED742}" type="presParOf" srcId="{A974166C-D573-B140-BCB5-1ABB4CDD5D7A}" destId="{B56073BB-9B05-FA4D-BD71-93AAA9BDFF34}" srcOrd="2" destOrd="0" presId="urn:microsoft.com/office/officeart/2005/8/layout/hierarchy4"/>
    <dgm:cxn modelId="{837B9741-1C8C-2A49-A34D-82967E17C090}" type="presParOf" srcId="{B56073BB-9B05-FA4D-BD71-93AAA9BDFF34}" destId="{907EA8AD-1ADA-5344-93B7-ED9B14B28108}" srcOrd="0" destOrd="0" presId="urn:microsoft.com/office/officeart/2005/8/layout/hierarchy4"/>
    <dgm:cxn modelId="{ABBAC406-A026-C64C-AAA7-E04099C1607B}" type="presParOf" srcId="{907EA8AD-1ADA-5344-93B7-ED9B14B28108}" destId="{F78C3E80-95E3-7D49-8516-FE3B391A01CC}" srcOrd="0" destOrd="0" presId="urn:microsoft.com/office/officeart/2005/8/layout/hierarchy4"/>
    <dgm:cxn modelId="{82DD41B1-52C4-D444-A518-399348A721CF}" type="presParOf" srcId="{907EA8AD-1ADA-5344-93B7-ED9B14B28108}" destId="{8A6D7C50-6E62-AB45-8088-4214F15AFB26}" srcOrd="1" destOrd="0" presId="urn:microsoft.com/office/officeart/2005/8/layout/hierarchy4"/>
    <dgm:cxn modelId="{7B994E6F-44C6-2F44-9C41-B03236816C89}" type="presParOf" srcId="{907EA8AD-1ADA-5344-93B7-ED9B14B28108}" destId="{7C8B67A6-F066-3546-B228-40EBB8C82F17}" srcOrd="2" destOrd="0" presId="urn:microsoft.com/office/officeart/2005/8/layout/hierarchy4"/>
    <dgm:cxn modelId="{77716FE4-A189-5148-8738-65A8D34F3B7E}" type="presParOf" srcId="{7C8B67A6-F066-3546-B228-40EBB8C82F17}" destId="{5662288A-4928-AC41-8BBF-8D828D20F5BC}" srcOrd="0" destOrd="0" presId="urn:microsoft.com/office/officeart/2005/8/layout/hierarchy4"/>
    <dgm:cxn modelId="{A3F64270-E5EE-B842-AF9B-9B36F6AB853F}" type="presParOf" srcId="{5662288A-4928-AC41-8BBF-8D828D20F5BC}" destId="{B6FCFCC4-5D43-C24C-B7C6-AC5DC197DA64}" srcOrd="0" destOrd="0" presId="urn:microsoft.com/office/officeart/2005/8/layout/hierarchy4"/>
    <dgm:cxn modelId="{A46C8B29-14E1-7B42-9100-962419233C59}" type="presParOf" srcId="{5662288A-4928-AC41-8BBF-8D828D20F5BC}" destId="{3D3A3826-946D-3244-B633-703317BC86F9}" srcOrd="1" destOrd="0" presId="urn:microsoft.com/office/officeart/2005/8/layout/hierarchy4"/>
    <dgm:cxn modelId="{1691B356-C148-7645-91C4-1F49F2571483}" type="presParOf" srcId="{5662288A-4928-AC41-8BBF-8D828D20F5BC}" destId="{00B90055-E6E6-8940-BDA7-565883FBA19B}" srcOrd="2" destOrd="0" presId="urn:microsoft.com/office/officeart/2005/8/layout/hierarchy4"/>
    <dgm:cxn modelId="{CCB935C3-CD5E-E145-A230-E62DBEA04909}" type="presParOf" srcId="{00B90055-E6E6-8940-BDA7-565883FBA19B}" destId="{0B63CFA0-7ECE-D04E-8251-6C1561F76216}" srcOrd="0" destOrd="0" presId="urn:microsoft.com/office/officeart/2005/8/layout/hierarchy4"/>
    <dgm:cxn modelId="{BC91E3A1-9614-7644-B460-6A6E4E589041}" type="presParOf" srcId="{0B63CFA0-7ECE-D04E-8251-6C1561F76216}" destId="{2350ADD1-DB7F-D34A-BEA5-7F898C7A261D}" srcOrd="0" destOrd="0" presId="urn:microsoft.com/office/officeart/2005/8/layout/hierarchy4"/>
    <dgm:cxn modelId="{4A75823F-D26C-A34B-9886-B688EC757CAB}" type="presParOf" srcId="{0B63CFA0-7ECE-D04E-8251-6C1561F76216}" destId="{6D121799-16D4-374B-9B7F-ACB1E6A3F900}" srcOrd="1" destOrd="0" presId="urn:microsoft.com/office/officeart/2005/8/layout/hierarchy4"/>
    <dgm:cxn modelId="{2D20D256-4818-F74D-B818-477291DDC2C1}" type="presParOf" srcId="{0B63CFA0-7ECE-D04E-8251-6C1561F76216}" destId="{2049076D-18B7-7045-9E12-17B6F9527494}" srcOrd="2" destOrd="0" presId="urn:microsoft.com/office/officeart/2005/8/layout/hierarchy4"/>
    <dgm:cxn modelId="{E4555B1E-0495-2B47-815A-ECFB1E27522F}" type="presParOf" srcId="{2049076D-18B7-7045-9E12-17B6F9527494}" destId="{843E9E28-075A-C843-B648-8ECD2C84E2C7}" srcOrd="0" destOrd="0" presId="urn:microsoft.com/office/officeart/2005/8/layout/hierarchy4"/>
    <dgm:cxn modelId="{5A1AA7BA-AB20-9D4A-BCB6-6E7AEA026098}" type="presParOf" srcId="{843E9E28-075A-C843-B648-8ECD2C84E2C7}" destId="{25ECE686-376C-FC40-BC9C-689A263861F3}" srcOrd="0" destOrd="0" presId="urn:microsoft.com/office/officeart/2005/8/layout/hierarchy4"/>
    <dgm:cxn modelId="{6E416E5F-8D14-3E43-8DD3-9F2314585CBB}" type="presParOf" srcId="{843E9E28-075A-C843-B648-8ECD2C84E2C7}" destId="{2EF232F5-03B2-D048-BB59-C2C500BF7A7E}" srcOrd="1" destOrd="0" presId="urn:microsoft.com/office/officeart/2005/8/layout/hierarchy4"/>
    <dgm:cxn modelId="{DB6003BA-14E9-5349-8EA7-FB85B31BF255}" type="presParOf" srcId="{D0472264-2FCF-7746-A08C-B13E0B49A4A5}" destId="{88F70E57-CB65-3F4A-A02C-E84B3135BB40}" srcOrd="9" destOrd="0" presId="urn:microsoft.com/office/officeart/2005/8/layout/hierarchy4"/>
    <dgm:cxn modelId="{BBBA08C4-428B-0745-A14A-D13FE6BADBEF}" type="presParOf" srcId="{D0472264-2FCF-7746-A08C-B13E0B49A4A5}" destId="{4105B5C7-D78C-ED40-80A2-98E192F9843B}" srcOrd="10" destOrd="0" presId="urn:microsoft.com/office/officeart/2005/8/layout/hierarchy4"/>
    <dgm:cxn modelId="{65735F21-CD06-7849-AE4A-0BEE8AB240E4}" type="presParOf" srcId="{4105B5C7-D78C-ED40-80A2-98E192F9843B}" destId="{C4D4FEB3-8385-594B-A0A4-3561E60E9B60}" srcOrd="0" destOrd="0" presId="urn:microsoft.com/office/officeart/2005/8/layout/hierarchy4"/>
    <dgm:cxn modelId="{6152CC84-C57E-C345-84A2-88C1AABC3546}" type="presParOf" srcId="{4105B5C7-D78C-ED40-80A2-98E192F9843B}" destId="{738F406E-3DCE-BB4C-A29C-2CE647056149}" srcOrd="1" destOrd="0" presId="urn:microsoft.com/office/officeart/2005/8/layout/hierarchy4"/>
    <dgm:cxn modelId="{7726D724-63BF-AE4F-B587-457F3883B332}" type="presParOf" srcId="{4105B5C7-D78C-ED40-80A2-98E192F9843B}" destId="{AD42C120-E4C2-6848-AEEB-6660C8CA6074}" srcOrd="2" destOrd="0" presId="urn:microsoft.com/office/officeart/2005/8/layout/hierarchy4"/>
    <dgm:cxn modelId="{DD1D9A6E-53FD-814D-83E6-B55265CFB275}" type="presParOf" srcId="{AD42C120-E4C2-6848-AEEB-6660C8CA6074}" destId="{29C50FD5-4062-3942-9020-5E6ED19EF154}" srcOrd="0" destOrd="0" presId="urn:microsoft.com/office/officeart/2005/8/layout/hierarchy4"/>
    <dgm:cxn modelId="{BFA928B1-AC30-0342-979C-25A95708B133}" type="presParOf" srcId="{29C50FD5-4062-3942-9020-5E6ED19EF154}" destId="{798AF899-76AA-BA45-93E9-414F69B60974}" srcOrd="0" destOrd="0" presId="urn:microsoft.com/office/officeart/2005/8/layout/hierarchy4"/>
    <dgm:cxn modelId="{AF64B81A-7691-F64A-8248-F09366E441CE}" type="presParOf" srcId="{29C50FD5-4062-3942-9020-5E6ED19EF154}" destId="{81395D0C-CEFC-794F-9C92-6A22295B1984}" srcOrd="1" destOrd="0" presId="urn:microsoft.com/office/officeart/2005/8/layout/hierarchy4"/>
    <dgm:cxn modelId="{E7F30D91-412B-084E-BE19-2D56164021A6}" type="presParOf" srcId="{29C50FD5-4062-3942-9020-5E6ED19EF154}" destId="{35407EFD-792D-CC4F-9E2F-AE52A36A1627}" srcOrd="2" destOrd="0" presId="urn:microsoft.com/office/officeart/2005/8/layout/hierarchy4"/>
    <dgm:cxn modelId="{23C06C84-C394-2142-8162-AC6B8B793855}" type="presParOf" srcId="{35407EFD-792D-CC4F-9E2F-AE52A36A1627}" destId="{2316E5E8-3A5B-124A-85FF-3F847F4EDE20}" srcOrd="0" destOrd="0" presId="urn:microsoft.com/office/officeart/2005/8/layout/hierarchy4"/>
    <dgm:cxn modelId="{CF4F77B3-2067-AB48-9CE2-C8A5887C6737}" type="presParOf" srcId="{2316E5E8-3A5B-124A-85FF-3F847F4EDE20}" destId="{6A2A3CF5-51A3-034D-A914-F49674CC7C4D}" srcOrd="0" destOrd="0" presId="urn:microsoft.com/office/officeart/2005/8/layout/hierarchy4"/>
    <dgm:cxn modelId="{850AE36F-A119-7F43-A538-0194BE0FE78F}" type="presParOf" srcId="{2316E5E8-3A5B-124A-85FF-3F847F4EDE20}" destId="{BCB64EBB-4689-4E4B-91DA-485D509A5021}" srcOrd="1" destOrd="0" presId="urn:microsoft.com/office/officeart/2005/8/layout/hierarchy4"/>
    <dgm:cxn modelId="{C3094C10-4245-AB4D-B49A-940C18342B19}" type="presParOf" srcId="{2316E5E8-3A5B-124A-85FF-3F847F4EDE20}" destId="{9D2CD441-755D-934A-8694-942546993AF4}" srcOrd="2" destOrd="0" presId="urn:microsoft.com/office/officeart/2005/8/layout/hierarchy4"/>
    <dgm:cxn modelId="{30586D18-3738-4143-98B9-C64DECD4CA8D}" type="presParOf" srcId="{9D2CD441-755D-934A-8694-942546993AF4}" destId="{64AEF5ED-B0A4-9840-9C92-C546B04F8B65}" srcOrd="0" destOrd="0" presId="urn:microsoft.com/office/officeart/2005/8/layout/hierarchy4"/>
    <dgm:cxn modelId="{E64516BB-EC5D-E741-A30D-50C2C6F76A49}" type="presParOf" srcId="{64AEF5ED-B0A4-9840-9C92-C546B04F8B65}" destId="{9565AC6E-E6BF-0A4E-B7B9-C798D704BCBE}" srcOrd="0" destOrd="0" presId="urn:microsoft.com/office/officeart/2005/8/layout/hierarchy4"/>
    <dgm:cxn modelId="{4A4ABA83-9B27-7040-AAB7-4078E8E851A7}" type="presParOf" srcId="{64AEF5ED-B0A4-9840-9C92-C546B04F8B65}" destId="{7B0D539D-3A4F-FC42-8F33-1B7670F544E2}" srcOrd="1" destOrd="0" presId="urn:microsoft.com/office/officeart/2005/8/layout/hierarchy4"/>
    <dgm:cxn modelId="{8A2F7F54-A6F6-5747-837E-6DA4D10714EC}" type="presParOf" srcId="{64AEF5ED-B0A4-9840-9C92-C546B04F8B65}" destId="{52AA1AA8-F25D-704C-A056-87054947D003}" srcOrd="2" destOrd="0" presId="urn:microsoft.com/office/officeart/2005/8/layout/hierarchy4"/>
    <dgm:cxn modelId="{4DA9AF16-1635-CA41-93B4-DEC278710C2E}" type="presParOf" srcId="{52AA1AA8-F25D-704C-A056-87054947D003}" destId="{B32ECDE9-3C7D-534D-84CF-C4FE4B852FB5}" srcOrd="0" destOrd="0" presId="urn:microsoft.com/office/officeart/2005/8/layout/hierarchy4"/>
    <dgm:cxn modelId="{707DD511-4C64-6047-B52F-5671E5F68058}" type="presParOf" srcId="{B32ECDE9-3C7D-534D-84CF-C4FE4B852FB5}" destId="{0D9E8AB8-9642-1B41-A0AD-7AF386523D88}" srcOrd="0" destOrd="0" presId="urn:microsoft.com/office/officeart/2005/8/layout/hierarchy4"/>
    <dgm:cxn modelId="{930A6C44-48B8-6248-995B-2F8898C90603}" type="presParOf" srcId="{B32ECDE9-3C7D-534D-84CF-C4FE4B852FB5}" destId="{38C8AA46-9569-F949-B3B0-5DB6EF263CDA}" srcOrd="1" destOrd="0" presId="urn:microsoft.com/office/officeart/2005/8/layout/hierarchy4"/>
    <dgm:cxn modelId="{C0D78308-0CAC-984D-AA8D-72ED2568C1A7}" type="presParOf" srcId="{B32ECDE9-3C7D-534D-84CF-C4FE4B852FB5}" destId="{8F9E466A-50F9-F748-8D1D-767C4DA05674}" srcOrd="2" destOrd="0" presId="urn:microsoft.com/office/officeart/2005/8/layout/hierarchy4"/>
    <dgm:cxn modelId="{20A6A65A-04ED-9049-A5BA-FACD4129BB6F}" type="presParOf" srcId="{8F9E466A-50F9-F748-8D1D-767C4DA05674}" destId="{E58842C4-451B-7E45-86FB-13BC56085B2F}" srcOrd="0" destOrd="0" presId="urn:microsoft.com/office/officeart/2005/8/layout/hierarchy4"/>
    <dgm:cxn modelId="{BEDEF923-3BDB-DF46-A01B-74E03D49A358}" type="presParOf" srcId="{E58842C4-451B-7E45-86FB-13BC56085B2F}" destId="{2ABA0578-227B-DA43-B71D-F9B4618C2EB6}" srcOrd="0" destOrd="0" presId="urn:microsoft.com/office/officeart/2005/8/layout/hierarchy4"/>
    <dgm:cxn modelId="{A5ADE932-89D0-0D4E-BEC1-763F91874122}" type="presParOf" srcId="{E58842C4-451B-7E45-86FB-13BC56085B2F}" destId="{A7CDEFAC-B3E2-BE46-BC3E-6A7EB6A421FF}" srcOrd="1" destOrd="0" presId="urn:microsoft.com/office/officeart/2005/8/layout/hierarchy4"/>
    <dgm:cxn modelId="{496B436C-BCCC-6D47-A792-5B2F54E98C78}" type="presParOf" srcId="{E58842C4-451B-7E45-86FB-13BC56085B2F}" destId="{8D6A2913-7D41-6D4E-8E72-1E7024B7C6E6}" srcOrd="2" destOrd="0" presId="urn:microsoft.com/office/officeart/2005/8/layout/hierarchy4"/>
    <dgm:cxn modelId="{B7DBCE6B-CF90-D148-AFC7-492CFFBD1997}" type="presParOf" srcId="{8D6A2913-7D41-6D4E-8E72-1E7024B7C6E6}" destId="{AF4B7566-04FC-2E4E-B09C-A42173B32B8A}" srcOrd="0" destOrd="0" presId="urn:microsoft.com/office/officeart/2005/8/layout/hierarchy4"/>
    <dgm:cxn modelId="{9D0C1BC5-F56F-124A-B6E8-3063DE27942F}" type="presParOf" srcId="{AF4B7566-04FC-2E4E-B09C-A42173B32B8A}" destId="{96C8BD07-896F-0441-B1CF-6C82CB4B7337}" srcOrd="0" destOrd="0" presId="urn:microsoft.com/office/officeart/2005/8/layout/hierarchy4"/>
    <dgm:cxn modelId="{2E866A01-BD56-8545-AF97-B77E1A40742C}" type="presParOf" srcId="{AF4B7566-04FC-2E4E-B09C-A42173B32B8A}" destId="{BA8DD946-BB99-354E-A72F-ED7836AD606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7B54C3-73B5-284C-8F6B-D34BA0CDA3D2}">
      <dsp:nvSpPr>
        <dsp:cNvPr id="0" name=""/>
        <dsp:cNvSpPr/>
      </dsp:nvSpPr>
      <dsp:spPr>
        <a:xfrm>
          <a:off x="2153" y="1302"/>
          <a:ext cx="6752596" cy="11319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Pan-European programs</a:t>
          </a:r>
          <a:endParaRPr lang="en-US" sz="2800" kern="1200" dirty="0"/>
        </a:p>
      </dsp:txBody>
      <dsp:txXfrm>
        <a:off x="35306" y="34455"/>
        <a:ext cx="6686290" cy="1065637"/>
      </dsp:txXfrm>
    </dsp:sp>
    <dsp:sp modelId="{C159137B-3A65-0E44-8610-84B99126F970}">
      <dsp:nvSpPr>
        <dsp:cNvPr id="0" name=""/>
        <dsp:cNvSpPr/>
      </dsp:nvSpPr>
      <dsp:spPr>
        <a:xfrm>
          <a:off x="2153" y="1243119"/>
          <a:ext cx="4431793" cy="113194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Framework </a:t>
          </a:r>
          <a:r>
            <a:rPr lang="en-US" sz="2400" kern="1200" dirty="0" err="1" smtClean="0"/>
            <a:t>Programme</a:t>
          </a:r>
          <a:r>
            <a:rPr lang="en-US" sz="2400" kern="1200" dirty="0" smtClean="0"/>
            <a:t> (FP7)</a:t>
          </a:r>
          <a:endParaRPr lang="en-US" sz="2400" kern="1200" dirty="0"/>
        </a:p>
      </dsp:txBody>
      <dsp:txXfrm>
        <a:off x="35306" y="1276272"/>
        <a:ext cx="4365487" cy="1065637"/>
      </dsp:txXfrm>
    </dsp:sp>
    <dsp:sp modelId="{E2F85001-BD00-8346-86C8-77B1BBB8BCF9}">
      <dsp:nvSpPr>
        <dsp:cNvPr id="0" name=""/>
        <dsp:cNvSpPr/>
      </dsp:nvSpPr>
      <dsp:spPr>
        <a:xfrm>
          <a:off x="2153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Cooperation</a:t>
          </a:r>
          <a:endParaRPr lang="en-US" sz="800" kern="1200" dirty="0"/>
        </a:p>
      </dsp:txBody>
      <dsp:txXfrm>
        <a:off x="23055" y="2505838"/>
        <a:ext cx="671850" cy="1090139"/>
      </dsp:txXfrm>
    </dsp:sp>
    <dsp:sp modelId="{3160601F-DB55-EB44-8283-9A7CD9DE2578}">
      <dsp:nvSpPr>
        <dsp:cNvPr id="0" name=""/>
        <dsp:cNvSpPr/>
      </dsp:nvSpPr>
      <dsp:spPr>
        <a:xfrm>
          <a:off x="2153" y="3726754"/>
          <a:ext cx="713654" cy="1131943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u="none" kern="1200" dirty="0" smtClean="0"/>
            <a:t>10 themes</a:t>
          </a:r>
        </a:p>
      </dsp:txBody>
      <dsp:txXfrm>
        <a:off x="23055" y="3747656"/>
        <a:ext cx="671850" cy="1090139"/>
      </dsp:txXfrm>
    </dsp:sp>
    <dsp:sp modelId="{F726F666-DBB6-0A44-A3EC-5B5B3EC9FD6C}">
      <dsp:nvSpPr>
        <dsp:cNvPr id="0" name=""/>
        <dsp:cNvSpPr/>
      </dsp:nvSpPr>
      <dsp:spPr>
        <a:xfrm>
          <a:off x="745781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Ideas</a:t>
          </a:r>
          <a:endParaRPr lang="en-US" sz="800" kern="1200" dirty="0"/>
        </a:p>
      </dsp:txBody>
      <dsp:txXfrm>
        <a:off x="766683" y="2505838"/>
        <a:ext cx="671850" cy="1090139"/>
      </dsp:txXfrm>
    </dsp:sp>
    <dsp:sp modelId="{ECF4EFFB-47BE-0B43-BA48-3454B2FD81DA}">
      <dsp:nvSpPr>
        <dsp:cNvPr id="0" name=""/>
        <dsp:cNvSpPr/>
      </dsp:nvSpPr>
      <dsp:spPr>
        <a:xfrm>
          <a:off x="745781" y="3726754"/>
          <a:ext cx="713654" cy="1131943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ERC</a:t>
          </a:r>
          <a:endParaRPr lang="en-US" sz="800" kern="1200" dirty="0"/>
        </a:p>
      </dsp:txBody>
      <dsp:txXfrm>
        <a:off x="766683" y="3747656"/>
        <a:ext cx="671850" cy="1090139"/>
      </dsp:txXfrm>
    </dsp:sp>
    <dsp:sp modelId="{A18FFBB5-6176-C245-8D58-926F763BE5D7}">
      <dsp:nvSpPr>
        <dsp:cNvPr id="0" name=""/>
        <dsp:cNvSpPr/>
      </dsp:nvSpPr>
      <dsp:spPr>
        <a:xfrm>
          <a:off x="1489408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People</a:t>
          </a:r>
          <a:endParaRPr lang="en-US" sz="800" kern="1200" dirty="0"/>
        </a:p>
      </dsp:txBody>
      <dsp:txXfrm>
        <a:off x="1510310" y="2505838"/>
        <a:ext cx="671850" cy="1090139"/>
      </dsp:txXfrm>
    </dsp:sp>
    <dsp:sp modelId="{59ECC776-D1CD-F14C-9665-49A81592BC1E}">
      <dsp:nvSpPr>
        <dsp:cNvPr id="0" name=""/>
        <dsp:cNvSpPr/>
      </dsp:nvSpPr>
      <dsp:spPr>
        <a:xfrm>
          <a:off x="1489408" y="3726754"/>
          <a:ext cx="713654" cy="1131943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u="none" kern="1200" dirty="0" smtClean="0"/>
            <a:t>Marie Curie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u="none" kern="1200" dirty="0" smtClean="0"/>
            <a:t>IRSES</a:t>
          </a:r>
          <a:endParaRPr lang="en-US" sz="800" u="none" kern="1200" dirty="0"/>
        </a:p>
      </dsp:txBody>
      <dsp:txXfrm>
        <a:off x="1510310" y="3747656"/>
        <a:ext cx="671850" cy="1090139"/>
      </dsp:txXfrm>
    </dsp:sp>
    <dsp:sp modelId="{54ABBC12-3166-A948-A99B-1839A33105CF}">
      <dsp:nvSpPr>
        <dsp:cNvPr id="0" name=""/>
        <dsp:cNvSpPr/>
      </dsp:nvSpPr>
      <dsp:spPr>
        <a:xfrm>
          <a:off x="2233036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Capacities</a:t>
          </a:r>
          <a:endParaRPr lang="en-US" sz="800" kern="1200" dirty="0"/>
        </a:p>
      </dsp:txBody>
      <dsp:txXfrm>
        <a:off x="2253938" y="2505838"/>
        <a:ext cx="671850" cy="1090139"/>
      </dsp:txXfrm>
    </dsp:sp>
    <dsp:sp modelId="{779CFBC6-7C9E-8C43-B2D5-2A116E389E56}">
      <dsp:nvSpPr>
        <dsp:cNvPr id="0" name=""/>
        <dsp:cNvSpPr/>
      </dsp:nvSpPr>
      <dsp:spPr>
        <a:xfrm>
          <a:off x="2976664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/>
            <a:t>Euratom</a:t>
          </a:r>
          <a:endParaRPr lang="en-US" sz="800" kern="1200" dirty="0"/>
        </a:p>
      </dsp:txBody>
      <dsp:txXfrm>
        <a:off x="2997566" y="2505838"/>
        <a:ext cx="671850" cy="1090139"/>
      </dsp:txXfrm>
    </dsp:sp>
    <dsp:sp modelId="{73A4DC31-E3AC-A64E-8D36-51B16D27F8F4}">
      <dsp:nvSpPr>
        <dsp:cNvPr id="0" name=""/>
        <dsp:cNvSpPr/>
      </dsp:nvSpPr>
      <dsp:spPr>
        <a:xfrm>
          <a:off x="3720292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JRC</a:t>
          </a:r>
          <a:endParaRPr lang="en-US" sz="800" kern="1200" dirty="0"/>
        </a:p>
      </dsp:txBody>
      <dsp:txXfrm>
        <a:off x="3741194" y="2505838"/>
        <a:ext cx="671850" cy="1090139"/>
      </dsp:txXfrm>
    </dsp:sp>
    <dsp:sp modelId="{EC76F74E-BE8F-D145-96DD-2ACAF1691D02}">
      <dsp:nvSpPr>
        <dsp:cNvPr id="0" name=""/>
        <dsp:cNvSpPr/>
      </dsp:nvSpPr>
      <dsp:spPr>
        <a:xfrm>
          <a:off x="4493893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European Science Foundation (ESF)</a:t>
          </a:r>
          <a:endParaRPr lang="en-US" sz="900" kern="1200" dirty="0"/>
        </a:p>
      </dsp:txBody>
      <dsp:txXfrm>
        <a:off x="4514795" y="1264021"/>
        <a:ext cx="671850" cy="1090139"/>
      </dsp:txXfrm>
    </dsp:sp>
    <dsp:sp modelId="{5FB6ECBD-04C7-4E44-96EA-6D79A1F79D00}">
      <dsp:nvSpPr>
        <dsp:cNvPr id="0" name=""/>
        <dsp:cNvSpPr/>
      </dsp:nvSpPr>
      <dsp:spPr>
        <a:xfrm>
          <a:off x="4493893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u="none" kern="1200" dirty="0" smtClean="0"/>
            <a:t>COST</a:t>
          </a:r>
          <a:endParaRPr lang="en-US" sz="800" u="none" kern="1200" dirty="0"/>
        </a:p>
      </dsp:txBody>
      <dsp:txXfrm>
        <a:off x="4514795" y="2505838"/>
        <a:ext cx="671850" cy="1090139"/>
      </dsp:txXfrm>
    </dsp:sp>
    <dsp:sp modelId="{AF90348D-FF42-BF45-898A-3CC90B24195C}">
      <dsp:nvSpPr>
        <dsp:cNvPr id="0" name=""/>
        <dsp:cNvSpPr/>
      </dsp:nvSpPr>
      <dsp:spPr>
        <a:xfrm>
          <a:off x="5267494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Eureka</a:t>
          </a:r>
          <a:endParaRPr lang="en-US" sz="900" kern="1200" dirty="0"/>
        </a:p>
      </dsp:txBody>
      <dsp:txXfrm>
        <a:off x="5288396" y="1264021"/>
        <a:ext cx="671850" cy="1090139"/>
      </dsp:txXfrm>
    </dsp:sp>
    <dsp:sp modelId="{ED3695AF-3CBD-CF4F-8AF0-AFF21EDB0FD0}">
      <dsp:nvSpPr>
        <dsp:cNvPr id="0" name=""/>
        <dsp:cNvSpPr/>
      </dsp:nvSpPr>
      <dsp:spPr>
        <a:xfrm>
          <a:off x="6041095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EIT</a:t>
          </a:r>
          <a:endParaRPr lang="en-US" sz="900" kern="1200" dirty="0"/>
        </a:p>
      </dsp:txBody>
      <dsp:txXfrm>
        <a:off x="6061997" y="1264021"/>
        <a:ext cx="671850" cy="1090139"/>
      </dsp:txXfrm>
    </dsp:sp>
    <dsp:sp modelId="{93E6A7F3-A398-7347-AFC4-159C510CFA26}">
      <dsp:nvSpPr>
        <dsp:cNvPr id="0" name=""/>
        <dsp:cNvSpPr/>
      </dsp:nvSpPr>
      <dsp:spPr>
        <a:xfrm>
          <a:off x="6874644" y="1302"/>
          <a:ext cx="713654" cy="113194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1"/>
              </a:solidFill>
            </a:rPr>
            <a:t>Member states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6895546" y="22204"/>
        <a:ext cx="671850" cy="1090139"/>
      </dsp:txXfrm>
    </dsp:sp>
    <dsp:sp modelId="{2DC302EF-5A83-4749-AD34-5DC97EE2CC9A}">
      <dsp:nvSpPr>
        <dsp:cNvPr id="0" name=""/>
        <dsp:cNvSpPr/>
      </dsp:nvSpPr>
      <dsp:spPr>
        <a:xfrm>
          <a:off x="6874644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1"/>
              </a:solidFill>
            </a:rPr>
            <a:t>National programs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6895546" y="1264021"/>
        <a:ext cx="671850" cy="1090139"/>
      </dsp:txXfrm>
    </dsp:sp>
    <dsp:sp modelId="{12C0CD98-2AC9-D049-AE72-53C3C1D85E0B}">
      <dsp:nvSpPr>
        <dsp:cNvPr id="0" name=""/>
        <dsp:cNvSpPr/>
      </dsp:nvSpPr>
      <dsp:spPr>
        <a:xfrm>
          <a:off x="7708192" y="1302"/>
          <a:ext cx="713654" cy="113194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1"/>
              </a:solidFill>
            </a:rPr>
            <a:t>Associated countries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7729094" y="22204"/>
        <a:ext cx="671850" cy="1090139"/>
      </dsp:txXfrm>
    </dsp:sp>
    <dsp:sp modelId="{2DD27234-4FFF-DA42-B1BD-A93CB8C85C55}">
      <dsp:nvSpPr>
        <dsp:cNvPr id="0" name=""/>
        <dsp:cNvSpPr/>
      </dsp:nvSpPr>
      <dsp:spPr>
        <a:xfrm>
          <a:off x="7708192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1"/>
              </a:solidFill>
            </a:rPr>
            <a:t>National programs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7729094" y="1264021"/>
        <a:ext cx="671850" cy="10901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BB0E7D-EFD4-DD41-8CB6-F3FF9A059402}">
      <dsp:nvSpPr>
        <dsp:cNvPr id="0" name=""/>
        <dsp:cNvSpPr/>
      </dsp:nvSpPr>
      <dsp:spPr>
        <a:xfrm>
          <a:off x="0" y="10652"/>
          <a:ext cx="2393032" cy="4029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FP7</a:t>
          </a:r>
          <a:endParaRPr lang="en-US" sz="1800" kern="1200" dirty="0"/>
        </a:p>
      </dsp:txBody>
      <dsp:txXfrm>
        <a:off x="0" y="10652"/>
        <a:ext cx="2393032" cy="402938"/>
      </dsp:txXfrm>
    </dsp:sp>
    <dsp:sp modelId="{82DDF2C8-A969-734E-BF61-7852D5E05AC4}">
      <dsp:nvSpPr>
        <dsp:cNvPr id="0" name=""/>
        <dsp:cNvSpPr/>
      </dsp:nvSpPr>
      <dsp:spPr>
        <a:xfrm>
          <a:off x="0" y="413590"/>
          <a:ext cx="2393032" cy="141642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2007-2013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€53.2 billion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60% in cooperative RTD projects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Member States (27) + Associated Countries + ICPC + Australia (third country)</a:t>
          </a:r>
          <a:endParaRPr lang="en-US" sz="1200" kern="1200" dirty="0"/>
        </a:p>
      </dsp:txBody>
      <dsp:txXfrm>
        <a:off x="0" y="413590"/>
        <a:ext cx="2393032" cy="14164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7B54C3-73B5-284C-8F6B-D34BA0CDA3D2}">
      <dsp:nvSpPr>
        <dsp:cNvPr id="0" name=""/>
        <dsp:cNvSpPr/>
      </dsp:nvSpPr>
      <dsp:spPr>
        <a:xfrm>
          <a:off x="2153" y="1302"/>
          <a:ext cx="6752596" cy="11319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Pan-European programs</a:t>
          </a:r>
          <a:endParaRPr lang="en-US" sz="2800" kern="1200" dirty="0"/>
        </a:p>
      </dsp:txBody>
      <dsp:txXfrm>
        <a:off x="35306" y="34455"/>
        <a:ext cx="6686290" cy="1065637"/>
      </dsp:txXfrm>
    </dsp:sp>
    <dsp:sp modelId="{C159137B-3A65-0E44-8610-84B99126F970}">
      <dsp:nvSpPr>
        <dsp:cNvPr id="0" name=""/>
        <dsp:cNvSpPr/>
      </dsp:nvSpPr>
      <dsp:spPr>
        <a:xfrm>
          <a:off x="2153" y="1243119"/>
          <a:ext cx="4431793" cy="1131943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Framework </a:t>
          </a:r>
          <a:r>
            <a:rPr lang="en-US" sz="2400" kern="1200" dirty="0" err="1" smtClean="0">
              <a:solidFill>
                <a:schemeClr val="tx1"/>
              </a:solidFill>
            </a:rPr>
            <a:t>Programme</a:t>
          </a:r>
          <a:r>
            <a:rPr lang="en-US" sz="2400" kern="1200" dirty="0" smtClean="0">
              <a:solidFill>
                <a:schemeClr val="tx1"/>
              </a:solidFill>
            </a:rPr>
            <a:t> (FP7)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5306" y="1276272"/>
        <a:ext cx="4365487" cy="1065637"/>
      </dsp:txXfrm>
    </dsp:sp>
    <dsp:sp modelId="{E2F85001-BD00-8346-86C8-77B1BBB8BCF9}">
      <dsp:nvSpPr>
        <dsp:cNvPr id="0" name=""/>
        <dsp:cNvSpPr/>
      </dsp:nvSpPr>
      <dsp:spPr>
        <a:xfrm>
          <a:off x="2153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3C3C3B"/>
              </a:solidFill>
            </a:rPr>
            <a:t>Cooperation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23055" y="2505838"/>
        <a:ext cx="671850" cy="1090139"/>
      </dsp:txXfrm>
    </dsp:sp>
    <dsp:sp modelId="{3160601F-DB55-EB44-8283-9A7CD9DE2578}">
      <dsp:nvSpPr>
        <dsp:cNvPr id="0" name=""/>
        <dsp:cNvSpPr/>
      </dsp:nvSpPr>
      <dsp:spPr>
        <a:xfrm>
          <a:off x="2153" y="3726754"/>
          <a:ext cx="713654" cy="1131943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u="none" kern="1200" dirty="0" smtClean="0">
              <a:solidFill>
                <a:srgbClr val="3C3C3B"/>
              </a:solidFill>
            </a:rPr>
            <a:t>10 themes</a:t>
          </a:r>
        </a:p>
      </dsp:txBody>
      <dsp:txXfrm>
        <a:off x="23055" y="3747656"/>
        <a:ext cx="671850" cy="1090139"/>
      </dsp:txXfrm>
    </dsp:sp>
    <dsp:sp modelId="{F726F666-DBB6-0A44-A3EC-5B5B3EC9FD6C}">
      <dsp:nvSpPr>
        <dsp:cNvPr id="0" name=""/>
        <dsp:cNvSpPr/>
      </dsp:nvSpPr>
      <dsp:spPr>
        <a:xfrm>
          <a:off x="745781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3C3C3B"/>
              </a:solidFill>
            </a:rPr>
            <a:t>Ideas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766683" y="2505838"/>
        <a:ext cx="671850" cy="1090139"/>
      </dsp:txXfrm>
    </dsp:sp>
    <dsp:sp modelId="{ECF4EFFB-47BE-0B43-BA48-3454B2FD81DA}">
      <dsp:nvSpPr>
        <dsp:cNvPr id="0" name=""/>
        <dsp:cNvSpPr/>
      </dsp:nvSpPr>
      <dsp:spPr>
        <a:xfrm>
          <a:off x="745781" y="3726754"/>
          <a:ext cx="713654" cy="1131943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3C3C3B"/>
              </a:solidFill>
            </a:rPr>
            <a:t>ERC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766683" y="3747656"/>
        <a:ext cx="671850" cy="1090139"/>
      </dsp:txXfrm>
    </dsp:sp>
    <dsp:sp modelId="{A18FFBB5-6176-C245-8D58-926F763BE5D7}">
      <dsp:nvSpPr>
        <dsp:cNvPr id="0" name=""/>
        <dsp:cNvSpPr/>
      </dsp:nvSpPr>
      <dsp:spPr>
        <a:xfrm>
          <a:off x="1489408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3C3C3B"/>
              </a:solidFill>
            </a:rPr>
            <a:t>People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1510310" y="2505838"/>
        <a:ext cx="671850" cy="1090139"/>
      </dsp:txXfrm>
    </dsp:sp>
    <dsp:sp modelId="{59ECC776-D1CD-F14C-9665-49A81592BC1E}">
      <dsp:nvSpPr>
        <dsp:cNvPr id="0" name=""/>
        <dsp:cNvSpPr/>
      </dsp:nvSpPr>
      <dsp:spPr>
        <a:xfrm>
          <a:off x="1489408" y="3726754"/>
          <a:ext cx="713654" cy="1131943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u="none" kern="1200" dirty="0" smtClean="0">
              <a:solidFill>
                <a:srgbClr val="3C3C3B"/>
              </a:solidFill>
            </a:rPr>
            <a:t>Marie Curie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u="none" kern="1200" dirty="0" smtClean="0">
              <a:solidFill>
                <a:srgbClr val="3C3C3B"/>
              </a:solidFill>
            </a:rPr>
            <a:t>IRSES</a:t>
          </a:r>
          <a:endParaRPr lang="en-US" sz="800" u="none" kern="1200" dirty="0">
            <a:solidFill>
              <a:srgbClr val="3C3C3B"/>
            </a:solidFill>
          </a:endParaRPr>
        </a:p>
      </dsp:txBody>
      <dsp:txXfrm>
        <a:off x="1510310" y="3747656"/>
        <a:ext cx="671850" cy="1090139"/>
      </dsp:txXfrm>
    </dsp:sp>
    <dsp:sp modelId="{54ABBC12-3166-A948-A99B-1839A33105CF}">
      <dsp:nvSpPr>
        <dsp:cNvPr id="0" name=""/>
        <dsp:cNvSpPr/>
      </dsp:nvSpPr>
      <dsp:spPr>
        <a:xfrm>
          <a:off x="2233036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3C3C3B"/>
              </a:solidFill>
            </a:rPr>
            <a:t>Capacities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2253938" y="2505838"/>
        <a:ext cx="671850" cy="1090139"/>
      </dsp:txXfrm>
    </dsp:sp>
    <dsp:sp modelId="{779CFBC6-7C9E-8C43-B2D5-2A116E389E56}">
      <dsp:nvSpPr>
        <dsp:cNvPr id="0" name=""/>
        <dsp:cNvSpPr/>
      </dsp:nvSpPr>
      <dsp:spPr>
        <a:xfrm>
          <a:off x="2976664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>
              <a:solidFill>
                <a:srgbClr val="3C3C3B"/>
              </a:solidFill>
            </a:rPr>
            <a:t>Euratom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2997566" y="2505838"/>
        <a:ext cx="671850" cy="1090139"/>
      </dsp:txXfrm>
    </dsp:sp>
    <dsp:sp modelId="{73A4DC31-E3AC-A64E-8D36-51B16D27F8F4}">
      <dsp:nvSpPr>
        <dsp:cNvPr id="0" name=""/>
        <dsp:cNvSpPr/>
      </dsp:nvSpPr>
      <dsp:spPr>
        <a:xfrm>
          <a:off x="3720292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3C3C3B"/>
              </a:solidFill>
            </a:rPr>
            <a:t>JRC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3741194" y="2505838"/>
        <a:ext cx="671850" cy="1090139"/>
      </dsp:txXfrm>
    </dsp:sp>
    <dsp:sp modelId="{EC76F74E-BE8F-D145-96DD-2ACAF1691D02}">
      <dsp:nvSpPr>
        <dsp:cNvPr id="0" name=""/>
        <dsp:cNvSpPr/>
      </dsp:nvSpPr>
      <dsp:spPr>
        <a:xfrm>
          <a:off x="4493893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1"/>
              </a:solidFill>
            </a:rPr>
            <a:t>European Science Foundation (ESF)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4514795" y="1264021"/>
        <a:ext cx="671850" cy="1090139"/>
      </dsp:txXfrm>
    </dsp:sp>
    <dsp:sp modelId="{5FB6ECBD-04C7-4E44-96EA-6D79A1F79D00}">
      <dsp:nvSpPr>
        <dsp:cNvPr id="0" name=""/>
        <dsp:cNvSpPr/>
      </dsp:nvSpPr>
      <dsp:spPr>
        <a:xfrm>
          <a:off x="4493893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u="none" kern="1200" dirty="0" smtClean="0">
              <a:solidFill>
                <a:srgbClr val="3C3C3B"/>
              </a:solidFill>
            </a:rPr>
            <a:t>COST</a:t>
          </a:r>
          <a:endParaRPr lang="en-US" sz="800" u="none" kern="1200" dirty="0">
            <a:solidFill>
              <a:srgbClr val="3C3C3B"/>
            </a:solidFill>
          </a:endParaRPr>
        </a:p>
      </dsp:txBody>
      <dsp:txXfrm>
        <a:off x="4514795" y="2505838"/>
        <a:ext cx="671850" cy="1090139"/>
      </dsp:txXfrm>
    </dsp:sp>
    <dsp:sp modelId="{AF90348D-FF42-BF45-898A-3CC90B24195C}">
      <dsp:nvSpPr>
        <dsp:cNvPr id="0" name=""/>
        <dsp:cNvSpPr/>
      </dsp:nvSpPr>
      <dsp:spPr>
        <a:xfrm>
          <a:off x="5267494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1"/>
              </a:solidFill>
            </a:rPr>
            <a:t>Eureka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5288396" y="1264021"/>
        <a:ext cx="671850" cy="1090139"/>
      </dsp:txXfrm>
    </dsp:sp>
    <dsp:sp modelId="{ED3695AF-3CBD-CF4F-8AF0-AFF21EDB0FD0}">
      <dsp:nvSpPr>
        <dsp:cNvPr id="0" name=""/>
        <dsp:cNvSpPr/>
      </dsp:nvSpPr>
      <dsp:spPr>
        <a:xfrm>
          <a:off x="6041095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1"/>
              </a:solidFill>
            </a:rPr>
            <a:t>EIT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6061997" y="1264021"/>
        <a:ext cx="671850" cy="1090139"/>
      </dsp:txXfrm>
    </dsp:sp>
    <dsp:sp modelId="{93E6A7F3-A398-7347-AFC4-159C510CFA26}">
      <dsp:nvSpPr>
        <dsp:cNvPr id="0" name=""/>
        <dsp:cNvSpPr/>
      </dsp:nvSpPr>
      <dsp:spPr>
        <a:xfrm>
          <a:off x="6874644" y="1302"/>
          <a:ext cx="713654" cy="1131943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1"/>
              </a:solidFill>
            </a:rPr>
            <a:t>Member states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6895546" y="22204"/>
        <a:ext cx="671850" cy="1090139"/>
      </dsp:txXfrm>
    </dsp:sp>
    <dsp:sp modelId="{2DC302EF-5A83-4749-AD34-5DC97EE2CC9A}">
      <dsp:nvSpPr>
        <dsp:cNvPr id="0" name=""/>
        <dsp:cNvSpPr/>
      </dsp:nvSpPr>
      <dsp:spPr>
        <a:xfrm>
          <a:off x="6874644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1"/>
              </a:solidFill>
            </a:rPr>
            <a:t>National programs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6895546" y="1264021"/>
        <a:ext cx="671850" cy="1090139"/>
      </dsp:txXfrm>
    </dsp:sp>
    <dsp:sp modelId="{12C0CD98-2AC9-D049-AE72-53C3C1D85E0B}">
      <dsp:nvSpPr>
        <dsp:cNvPr id="0" name=""/>
        <dsp:cNvSpPr/>
      </dsp:nvSpPr>
      <dsp:spPr>
        <a:xfrm>
          <a:off x="7708192" y="1302"/>
          <a:ext cx="713654" cy="1131943"/>
        </a:xfrm>
        <a:prstGeom prst="roundRect">
          <a:avLst>
            <a:gd name="adj" fmla="val 10000"/>
          </a:avLst>
        </a:prstGeom>
        <a:solidFill>
          <a:srgbClr val="C9DCF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1"/>
              </a:solidFill>
            </a:rPr>
            <a:t>Associated countries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7729094" y="22204"/>
        <a:ext cx="671850" cy="1090139"/>
      </dsp:txXfrm>
    </dsp:sp>
    <dsp:sp modelId="{2DD27234-4FFF-DA42-B1BD-A93CB8C85C55}">
      <dsp:nvSpPr>
        <dsp:cNvPr id="0" name=""/>
        <dsp:cNvSpPr/>
      </dsp:nvSpPr>
      <dsp:spPr>
        <a:xfrm>
          <a:off x="7708192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1"/>
              </a:solidFill>
            </a:rPr>
            <a:t>National programs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7729094" y="1264021"/>
        <a:ext cx="671850" cy="10901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7B54C3-73B5-284C-8F6B-D34BA0CDA3D2}">
      <dsp:nvSpPr>
        <dsp:cNvPr id="0" name=""/>
        <dsp:cNvSpPr/>
      </dsp:nvSpPr>
      <dsp:spPr>
        <a:xfrm>
          <a:off x="2153" y="1302"/>
          <a:ext cx="6752596" cy="1131943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3C3C3B"/>
              </a:solidFill>
            </a:rPr>
            <a:t>Pan-European programs</a:t>
          </a:r>
          <a:endParaRPr lang="en-US" sz="2800" kern="1200" dirty="0">
            <a:solidFill>
              <a:srgbClr val="3C3C3B"/>
            </a:solidFill>
          </a:endParaRPr>
        </a:p>
      </dsp:txBody>
      <dsp:txXfrm>
        <a:off x="35306" y="34455"/>
        <a:ext cx="6686290" cy="1065637"/>
      </dsp:txXfrm>
    </dsp:sp>
    <dsp:sp modelId="{C159137B-3A65-0E44-8610-84B99126F970}">
      <dsp:nvSpPr>
        <dsp:cNvPr id="0" name=""/>
        <dsp:cNvSpPr/>
      </dsp:nvSpPr>
      <dsp:spPr>
        <a:xfrm>
          <a:off x="2153" y="1243119"/>
          <a:ext cx="4431793" cy="113194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99132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Framework </a:t>
          </a:r>
          <a:r>
            <a:rPr lang="en-US" sz="2400" kern="1200" dirty="0" err="1" smtClean="0"/>
            <a:t>Programme</a:t>
          </a:r>
          <a:r>
            <a:rPr lang="en-US" sz="2400" kern="1200" dirty="0" smtClean="0"/>
            <a:t> (FP7)</a:t>
          </a:r>
          <a:endParaRPr lang="en-US" sz="2400" kern="1200" dirty="0"/>
        </a:p>
      </dsp:txBody>
      <dsp:txXfrm>
        <a:off x="35306" y="1276272"/>
        <a:ext cx="4365487" cy="1065637"/>
      </dsp:txXfrm>
    </dsp:sp>
    <dsp:sp modelId="{E2F85001-BD00-8346-86C8-77B1BBB8BCF9}">
      <dsp:nvSpPr>
        <dsp:cNvPr id="0" name=""/>
        <dsp:cNvSpPr/>
      </dsp:nvSpPr>
      <dsp:spPr>
        <a:xfrm>
          <a:off x="2153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99132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Cooperation</a:t>
          </a:r>
          <a:endParaRPr lang="en-US" sz="800" kern="1200" dirty="0"/>
        </a:p>
      </dsp:txBody>
      <dsp:txXfrm>
        <a:off x="23055" y="2505838"/>
        <a:ext cx="671850" cy="1090139"/>
      </dsp:txXfrm>
    </dsp:sp>
    <dsp:sp modelId="{3160601F-DB55-EB44-8283-9A7CD9DE2578}">
      <dsp:nvSpPr>
        <dsp:cNvPr id="0" name=""/>
        <dsp:cNvSpPr/>
      </dsp:nvSpPr>
      <dsp:spPr>
        <a:xfrm>
          <a:off x="2153" y="3726754"/>
          <a:ext cx="713654" cy="1131943"/>
        </a:xfrm>
        <a:prstGeom prst="roundRect">
          <a:avLst>
            <a:gd name="adj" fmla="val 10000"/>
          </a:avLst>
        </a:prstGeom>
        <a:solidFill>
          <a:schemeClr val="accent6"/>
        </a:solidFill>
        <a:ln w="76200" cap="flat" cmpd="sng" algn="ctr">
          <a:solidFill>
            <a:srgbClr val="99132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u="none" kern="1200" dirty="0" smtClean="0"/>
            <a:t>10 themes</a:t>
          </a:r>
        </a:p>
      </dsp:txBody>
      <dsp:txXfrm>
        <a:off x="23055" y="3747656"/>
        <a:ext cx="671850" cy="1090139"/>
      </dsp:txXfrm>
    </dsp:sp>
    <dsp:sp modelId="{F726F666-DBB6-0A44-A3EC-5B5B3EC9FD6C}">
      <dsp:nvSpPr>
        <dsp:cNvPr id="0" name=""/>
        <dsp:cNvSpPr/>
      </dsp:nvSpPr>
      <dsp:spPr>
        <a:xfrm>
          <a:off x="745781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3C3C3B"/>
              </a:solidFill>
            </a:rPr>
            <a:t>Ideas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766683" y="2505838"/>
        <a:ext cx="671850" cy="1090139"/>
      </dsp:txXfrm>
    </dsp:sp>
    <dsp:sp modelId="{ECF4EFFB-47BE-0B43-BA48-3454B2FD81DA}">
      <dsp:nvSpPr>
        <dsp:cNvPr id="0" name=""/>
        <dsp:cNvSpPr/>
      </dsp:nvSpPr>
      <dsp:spPr>
        <a:xfrm>
          <a:off x="745781" y="3726754"/>
          <a:ext cx="713654" cy="1131943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3C3C3B"/>
              </a:solidFill>
            </a:rPr>
            <a:t>ERC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766683" y="3747656"/>
        <a:ext cx="671850" cy="1090139"/>
      </dsp:txXfrm>
    </dsp:sp>
    <dsp:sp modelId="{A18FFBB5-6176-C245-8D58-926F763BE5D7}">
      <dsp:nvSpPr>
        <dsp:cNvPr id="0" name=""/>
        <dsp:cNvSpPr/>
      </dsp:nvSpPr>
      <dsp:spPr>
        <a:xfrm>
          <a:off x="1489408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3C3C3B"/>
              </a:solidFill>
            </a:rPr>
            <a:t>People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1510310" y="2505838"/>
        <a:ext cx="671850" cy="1090139"/>
      </dsp:txXfrm>
    </dsp:sp>
    <dsp:sp modelId="{59ECC776-D1CD-F14C-9665-49A81592BC1E}">
      <dsp:nvSpPr>
        <dsp:cNvPr id="0" name=""/>
        <dsp:cNvSpPr/>
      </dsp:nvSpPr>
      <dsp:spPr>
        <a:xfrm>
          <a:off x="1489408" y="3726754"/>
          <a:ext cx="713654" cy="1131943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u="none" kern="1200" dirty="0" smtClean="0">
              <a:solidFill>
                <a:srgbClr val="3C3C3B"/>
              </a:solidFill>
            </a:rPr>
            <a:t>Marie Curie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u="none" kern="1200" dirty="0" smtClean="0">
              <a:solidFill>
                <a:srgbClr val="3C3C3B"/>
              </a:solidFill>
            </a:rPr>
            <a:t>IRSES</a:t>
          </a:r>
          <a:endParaRPr lang="en-US" sz="800" u="none" kern="1200" dirty="0">
            <a:solidFill>
              <a:srgbClr val="3C3C3B"/>
            </a:solidFill>
          </a:endParaRPr>
        </a:p>
      </dsp:txBody>
      <dsp:txXfrm>
        <a:off x="1510310" y="3747656"/>
        <a:ext cx="671850" cy="1090139"/>
      </dsp:txXfrm>
    </dsp:sp>
    <dsp:sp modelId="{54ABBC12-3166-A948-A99B-1839A33105CF}">
      <dsp:nvSpPr>
        <dsp:cNvPr id="0" name=""/>
        <dsp:cNvSpPr/>
      </dsp:nvSpPr>
      <dsp:spPr>
        <a:xfrm>
          <a:off x="2233036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3C3C3B"/>
              </a:solidFill>
            </a:rPr>
            <a:t>Capacities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2253938" y="2505838"/>
        <a:ext cx="671850" cy="1090139"/>
      </dsp:txXfrm>
    </dsp:sp>
    <dsp:sp modelId="{779CFBC6-7C9E-8C43-B2D5-2A116E389E56}">
      <dsp:nvSpPr>
        <dsp:cNvPr id="0" name=""/>
        <dsp:cNvSpPr/>
      </dsp:nvSpPr>
      <dsp:spPr>
        <a:xfrm>
          <a:off x="2976664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>
              <a:solidFill>
                <a:srgbClr val="3C3C3B"/>
              </a:solidFill>
            </a:rPr>
            <a:t>Euratom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2997566" y="2505838"/>
        <a:ext cx="671850" cy="1090139"/>
      </dsp:txXfrm>
    </dsp:sp>
    <dsp:sp modelId="{73A4DC31-E3AC-A64E-8D36-51B16D27F8F4}">
      <dsp:nvSpPr>
        <dsp:cNvPr id="0" name=""/>
        <dsp:cNvSpPr/>
      </dsp:nvSpPr>
      <dsp:spPr>
        <a:xfrm>
          <a:off x="3720292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3C3C3B"/>
              </a:solidFill>
            </a:rPr>
            <a:t>JRC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3741194" y="2505838"/>
        <a:ext cx="671850" cy="1090139"/>
      </dsp:txXfrm>
    </dsp:sp>
    <dsp:sp modelId="{EC76F74E-BE8F-D145-96DD-2ACAF1691D02}">
      <dsp:nvSpPr>
        <dsp:cNvPr id="0" name=""/>
        <dsp:cNvSpPr/>
      </dsp:nvSpPr>
      <dsp:spPr>
        <a:xfrm>
          <a:off x="4493893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rgbClr val="3C3C3B"/>
              </a:solidFill>
            </a:rPr>
            <a:t>European Science Foundation (ESF)</a:t>
          </a:r>
          <a:endParaRPr lang="en-US" sz="900" kern="1200" dirty="0">
            <a:solidFill>
              <a:srgbClr val="3C3C3B"/>
            </a:solidFill>
          </a:endParaRPr>
        </a:p>
      </dsp:txBody>
      <dsp:txXfrm>
        <a:off x="4514795" y="1264021"/>
        <a:ext cx="671850" cy="1090139"/>
      </dsp:txXfrm>
    </dsp:sp>
    <dsp:sp modelId="{5FB6ECBD-04C7-4E44-96EA-6D79A1F79D00}">
      <dsp:nvSpPr>
        <dsp:cNvPr id="0" name=""/>
        <dsp:cNvSpPr/>
      </dsp:nvSpPr>
      <dsp:spPr>
        <a:xfrm>
          <a:off x="4493893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u="none" kern="1200" dirty="0" smtClean="0">
              <a:solidFill>
                <a:srgbClr val="3C3C3B"/>
              </a:solidFill>
            </a:rPr>
            <a:t>COST</a:t>
          </a:r>
          <a:endParaRPr lang="en-US" sz="800" u="none" kern="1200" dirty="0">
            <a:solidFill>
              <a:srgbClr val="3C3C3B"/>
            </a:solidFill>
          </a:endParaRPr>
        </a:p>
      </dsp:txBody>
      <dsp:txXfrm>
        <a:off x="4514795" y="2505838"/>
        <a:ext cx="671850" cy="1090139"/>
      </dsp:txXfrm>
    </dsp:sp>
    <dsp:sp modelId="{AF90348D-FF42-BF45-898A-3CC90B24195C}">
      <dsp:nvSpPr>
        <dsp:cNvPr id="0" name=""/>
        <dsp:cNvSpPr/>
      </dsp:nvSpPr>
      <dsp:spPr>
        <a:xfrm>
          <a:off x="5267494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rgbClr val="3C3C3B"/>
              </a:solidFill>
            </a:rPr>
            <a:t>Eureka</a:t>
          </a:r>
          <a:endParaRPr lang="en-US" sz="900" kern="1200" dirty="0">
            <a:solidFill>
              <a:srgbClr val="3C3C3B"/>
            </a:solidFill>
          </a:endParaRPr>
        </a:p>
      </dsp:txBody>
      <dsp:txXfrm>
        <a:off x="5288396" y="1264021"/>
        <a:ext cx="671850" cy="1090139"/>
      </dsp:txXfrm>
    </dsp:sp>
    <dsp:sp modelId="{ED3695AF-3CBD-CF4F-8AF0-AFF21EDB0FD0}">
      <dsp:nvSpPr>
        <dsp:cNvPr id="0" name=""/>
        <dsp:cNvSpPr/>
      </dsp:nvSpPr>
      <dsp:spPr>
        <a:xfrm>
          <a:off x="6041095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rgbClr val="3C3C3B"/>
              </a:solidFill>
            </a:rPr>
            <a:t>EIT</a:t>
          </a:r>
          <a:endParaRPr lang="en-US" sz="900" kern="1200" dirty="0">
            <a:solidFill>
              <a:srgbClr val="3C3C3B"/>
            </a:solidFill>
          </a:endParaRPr>
        </a:p>
      </dsp:txBody>
      <dsp:txXfrm>
        <a:off x="6061997" y="1264021"/>
        <a:ext cx="671850" cy="1090139"/>
      </dsp:txXfrm>
    </dsp:sp>
    <dsp:sp modelId="{93E6A7F3-A398-7347-AFC4-159C510CFA26}">
      <dsp:nvSpPr>
        <dsp:cNvPr id="0" name=""/>
        <dsp:cNvSpPr/>
      </dsp:nvSpPr>
      <dsp:spPr>
        <a:xfrm>
          <a:off x="6874644" y="1302"/>
          <a:ext cx="713654" cy="1131943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rgbClr val="3C3C3B"/>
              </a:solidFill>
            </a:rPr>
            <a:t>Member states</a:t>
          </a:r>
          <a:endParaRPr lang="en-US" sz="900" kern="1200" dirty="0">
            <a:solidFill>
              <a:srgbClr val="3C3C3B"/>
            </a:solidFill>
          </a:endParaRPr>
        </a:p>
      </dsp:txBody>
      <dsp:txXfrm>
        <a:off x="6895546" y="22204"/>
        <a:ext cx="671850" cy="1090139"/>
      </dsp:txXfrm>
    </dsp:sp>
    <dsp:sp modelId="{2DC302EF-5A83-4749-AD34-5DC97EE2CC9A}">
      <dsp:nvSpPr>
        <dsp:cNvPr id="0" name=""/>
        <dsp:cNvSpPr/>
      </dsp:nvSpPr>
      <dsp:spPr>
        <a:xfrm>
          <a:off x="6874644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rgbClr val="3C3C3B"/>
              </a:solidFill>
            </a:rPr>
            <a:t>National programs</a:t>
          </a:r>
          <a:endParaRPr lang="en-US" sz="900" kern="1200" dirty="0">
            <a:solidFill>
              <a:srgbClr val="3C3C3B"/>
            </a:solidFill>
          </a:endParaRPr>
        </a:p>
      </dsp:txBody>
      <dsp:txXfrm>
        <a:off x="6895546" y="1264021"/>
        <a:ext cx="671850" cy="1090139"/>
      </dsp:txXfrm>
    </dsp:sp>
    <dsp:sp modelId="{12C0CD98-2AC9-D049-AE72-53C3C1D85E0B}">
      <dsp:nvSpPr>
        <dsp:cNvPr id="0" name=""/>
        <dsp:cNvSpPr/>
      </dsp:nvSpPr>
      <dsp:spPr>
        <a:xfrm>
          <a:off x="7708192" y="1302"/>
          <a:ext cx="713654" cy="1131943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rgbClr val="3C3C3B"/>
              </a:solidFill>
            </a:rPr>
            <a:t>Associated countries</a:t>
          </a:r>
          <a:endParaRPr lang="en-US" sz="900" kern="1200" dirty="0">
            <a:solidFill>
              <a:srgbClr val="3C3C3B"/>
            </a:solidFill>
          </a:endParaRPr>
        </a:p>
      </dsp:txBody>
      <dsp:txXfrm>
        <a:off x="7729094" y="22204"/>
        <a:ext cx="671850" cy="1090139"/>
      </dsp:txXfrm>
    </dsp:sp>
    <dsp:sp modelId="{2DD27234-4FFF-DA42-B1BD-A93CB8C85C55}">
      <dsp:nvSpPr>
        <dsp:cNvPr id="0" name=""/>
        <dsp:cNvSpPr/>
      </dsp:nvSpPr>
      <dsp:spPr>
        <a:xfrm>
          <a:off x="7708192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rgbClr val="3C3C3B"/>
              </a:solidFill>
            </a:rPr>
            <a:t>National programs</a:t>
          </a:r>
          <a:endParaRPr lang="en-US" sz="900" kern="1200" dirty="0">
            <a:solidFill>
              <a:srgbClr val="3C3C3B"/>
            </a:solidFill>
          </a:endParaRPr>
        </a:p>
      </dsp:txBody>
      <dsp:txXfrm>
        <a:off x="7729094" y="1264021"/>
        <a:ext cx="671850" cy="10901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7B54C3-73B5-284C-8F6B-D34BA0CDA3D2}">
      <dsp:nvSpPr>
        <dsp:cNvPr id="0" name=""/>
        <dsp:cNvSpPr/>
      </dsp:nvSpPr>
      <dsp:spPr>
        <a:xfrm>
          <a:off x="2153" y="1302"/>
          <a:ext cx="6752596" cy="1131943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3C3C3B"/>
              </a:solidFill>
            </a:rPr>
            <a:t>Pan-European programs</a:t>
          </a:r>
          <a:endParaRPr lang="en-US" sz="2800" kern="1200" dirty="0">
            <a:solidFill>
              <a:srgbClr val="3C3C3B"/>
            </a:solidFill>
          </a:endParaRPr>
        </a:p>
      </dsp:txBody>
      <dsp:txXfrm>
        <a:off x="35306" y="34455"/>
        <a:ext cx="6686290" cy="1065637"/>
      </dsp:txXfrm>
    </dsp:sp>
    <dsp:sp modelId="{C159137B-3A65-0E44-8610-84B99126F970}">
      <dsp:nvSpPr>
        <dsp:cNvPr id="0" name=""/>
        <dsp:cNvSpPr/>
      </dsp:nvSpPr>
      <dsp:spPr>
        <a:xfrm>
          <a:off x="2153" y="1243119"/>
          <a:ext cx="4431793" cy="1131943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Framework </a:t>
          </a:r>
          <a:r>
            <a:rPr lang="en-US" sz="2400" kern="1200" dirty="0" err="1" smtClean="0">
              <a:solidFill>
                <a:schemeClr val="tx1"/>
              </a:solidFill>
            </a:rPr>
            <a:t>Programme</a:t>
          </a:r>
          <a:r>
            <a:rPr lang="en-US" sz="2400" kern="1200" dirty="0" smtClean="0">
              <a:solidFill>
                <a:schemeClr val="tx1"/>
              </a:solidFill>
            </a:rPr>
            <a:t> (FP7)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5306" y="1276272"/>
        <a:ext cx="4365487" cy="1065637"/>
      </dsp:txXfrm>
    </dsp:sp>
    <dsp:sp modelId="{E2F85001-BD00-8346-86C8-77B1BBB8BCF9}">
      <dsp:nvSpPr>
        <dsp:cNvPr id="0" name=""/>
        <dsp:cNvSpPr/>
      </dsp:nvSpPr>
      <dsp:spPr>
        <a:xfrm>
          <a:off x="2153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3C3C3B"/>
              </a:solidFill>
            </a:rPr>
            <a:t>Cooperation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23055" y="2505838"/>
        <a:ext cx="671850" cy="1090139"/>
      </dsp:txXfrm>
    </dsp:sp>
    <dsp:sp modelId="{3160601F-DB55-EB44-8283-9A7CD9DE2578}">
      <dsp:nvSpPr>
        <dsp:cNvPr id="0" name=""/>
        <dsp:cNvSpPr/>
      </dsp:nvSpPr>
      <dsp:spPr>
        <a:xfrm>
          <a:off x="2153" y="3726754"/>
          <a:ext cx="713654" cy="1131943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u="none" kern="1200" dirty="0" smtClean="0">
              <a:solidFill>
                <a:srgbClr val="3C3C3B"/>
              </a:solidFill>
            </a:rPr>
            <a:t>10 themes</a:t>
          </a:r>
        </a:p>
      </dsp:txBody>
      <dsp:txXfrm>
        <a:off x="23055" y="3747656"/>
        <a:ext cx="671850" cy="1090139"/>
      </dsp:txXfrm>
    </dsp:sp>
    <dsp:sp modelId="{F726F666-DBB6-0A44-A3EC-5B5B3EC9FD6C}">
      <dsp:nvSpPr>
        <dsp:cNvPr id="0" name=""/>
        <dsp:cNvSpPr/>
      </dsp:nvSpPr>
      <dsp:spPr>
        <a:xfrm>
          <a:off x="745781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3C3C3B"/>
              </a:solidFill>
            </a:rPr>
            <a:t>Ideas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766683" y="2505838"/>
        <a:ext cx="671850" cy="1090139"/>
      </dsp:txXfrm>
    </dsp:sp>
    <dsp:sp modelId="{ECF4EFFB-47BE-0B43-BA48-3454B2FD81DA}">
      <dsp:nvSpPr>
        <dsp:cNvPr id="0" name=""/>
        <dsp:cNvSpPr/>
      </dsp:nvSpPr>
      <dsp:spPr>
        <a:xfrm>
          <a:off x="745781" y="3726754"/>
          <a:ext cx="713654" cy="1131943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3C3C3B"/>
              </a:solidFill>
            </a:rPr>
            <a:t>ERC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766683" y="3747656"/>
        <a:ext cx="671850" cy="1090139"/>
      </dsp:txXfrm>
    </dsp:sp>
    <dsp:sp modelId="{A18FFBB5-6176-C245-8D58-926F763BE5D7}">
      <dsp:nvSpPr>
        <dsp:cNvPr id="0" name=""/>
        <dsp:cNvSpPr/>
      </dsp:nvSpPr>
      <dsp:spPr>
        <a:xfrm>
          <a:off x="1489408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99132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People</a:t>
          </a:r>
          <a:endParaRPr lang="en-US" sz="800" kern="1200" dirty="0"/>
        </a:p>
      </dsp:txBody>
      <dsp:txXfrm>
        <a:off x="1510310" y="2505838"/>
        <a:ext cx="671850" cy="1090139"/>
      </dsp:txXfrm>
    </dsp:sp>
    <dsp:sp modelId="{59ECC776-D1CD-F14C-9665-49A81592BC1E}">
      <dsp:nvSpPr>
        <dsp:cNvPr id="0" name=""/>
        <dsp:cNvSpPr/>
      </dsp:nvSpPr>
      <dsp:spPr>
        <a:xfrm>
          <a:off x="1489408" y="3726754"/>
          <a:ext cx="713654" cy="1131943"/>
        </a:xfrm>
        <a:prstGeom prst="roundRect">
          <a:avLst>
            <a:gd name="adj" fmla="val 10000"/>
          </a:avLst>
        </a:prstGeom>
        <a:solidFill>
          <a:schemeClr val="accent6"/>
        </a:solidFill>
        <a:ln w="76200" cap="flat" cmpd="sng" algn="ctr">
          <a:solidFill>
            <a:srgbClr val="99132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u="none" kern="1200" dirty="0" smtClean="0"/>
            <a:t>Marie Curie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u="none" kern="1200" dirty="0" smtClean="0"/>
            <a:t>IRSES</a:t>
          </a:r>
          <a:endParaRPr lang="en-US" sz="800" u="none" kern="1200" dirty="0"/>
        </a:p>
      </dsp:txBody>
      <dsp:txXfrm>
        <a:off x="1510310" y="3747656"/>
        <a:ext cx="671850" cy="1090139"/>
      </dsp:txXfrm>
    </dsp:sp>
    <dsp:sp modelId="{54ABBC12-3166-A948-A99B-1839A33105CF}">
      <dsp:nvSpPr>
        <dsp:cNvPr id="0" name=""/>
        <dsp:cNvSpPr/>
      </dsp:nvSpPr>
      <dsp:spPr>
        <a:xfrm>
          <a:off x="2233036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3C3C3B"/>
              </a:solidFill>
            </a:rPr>
            <a:t>Capacities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2253938" y="2505838"/>
        <a:ext cx="671850" cy="1090139"/>
      </dsp:txXfrm>
    </dsp:sp>
    <dsp:sp modelId="{779CFBC6-7C9E-8C43-B2D5-2A116E389E56}">
      <dsp:nvSpPr>
        <dsp:cNvPr id="0" name=""/>
        <dsp:cNvSpPr/>
      </dsp:nvSpPr>
      <dsp:spPr>
        <a:xfrm>
          <a:off x="2976664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>
              <a:solidFill>
                <a:srgbClr val="3C3C3B"/>
              </a:solidFill>
            </a:rPr>
            <a:t>Euratom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2997566" y="2505838"/>
        <a:ext cx="671850" cy="1090139"/>
      </dsp:txXfrm>
    </dsp:sp>
    <dsp:sp modelId="{73A4DC31-E3AC-A64E-8D36-51B16D27F8F4}">
      <dsp:nvSpPr>
        <dsp:cNvPr id="0" name=""/>
        <dsp:cNvSpPr/>
      </dsp:nvSpPr>
      <dsp:spPr>
        <a:xfrm>
          <a:off x="3720292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3C3C3B"/>
              </a:solidFill>
            </a:rPr>
            <a:t>JRC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3741194" y="2505838"/>
        <a:ext cx="671850" cy="1090139"/>
      </dsp:txXfrm>
    </dsp:sp>
    <dsp:sp modelId="{EC76F74E-BE8F-D145-96DD-2ACAF1691D02}">
      <dsp:nvSpPr>
        <dsp:cNvPr id="0" name=""/>
        <dsp:cNvSpPr/>
      </dsp:nvSpPr>
      <dsp:spPr>
        <a:xfrm>
          <a:off x="4493893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1"/>
              </a:solidFill>
            </a:rPr>
            <a:t>European Science Foundation (ESF)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4514795" y="1264021"/>
        <a:ext cx="671850" cy="1090139"/>
      </dsp:txXfrm>
    </dsp:sp>
    <dsp:sp modelId="{5FB6ECBD-04C7-4E44-96EA-6D79A1F79D00}">
      <dsp:nvSpPr>
        <dsp:cNvPr id="0" name=""/>
        <dsp:cNvSpPr/>
      </dsp:nvSpPr>
      <dsp:spPr>
        <a:xfrm>
          <a:off x="4493893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u="none" kern="1200" dirty="0" smtClean="0">
              <a:solidFill>
                <a:srgbClr val="3C3C3B"/>
              </a:solidFill>
            </a:rPr>
            <a:t>COST</a:t>
          </a:r>
          <a:endParaRPr lang="en-US" sz="800" u="none" kern="1200" dirty="0">
            <a:solidFill>
              <a:srgbClr val="3C3C3B"/>
            </a:solidFill>
          </a:endParaRPr>
        </a:p>
      </dsp:txBody>
      <dsp:txXfrm>
        <a:off x="4514795" y="2505838"/>
        <a:ext cx="671850" cy="1090139"/>
      </dsp:txXfrm>
    </dsp:sp>
    <dsp:sp modelId="{AF90348D-FF42-BF45-898A-3CC90B24195C}">
      <dsp:nvSpPr>
        <dsp:cNvPr id="0" name=""/>
        <dsp:cNvSpPr/>
      </dsp:nvSpPr>
      <dsp:spPr>
        <a:xfrm>
          <a:off x="5267494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1"/>
              </a:solidFill>
            </a:rPr>
            <a:t>Eureka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5288396" y="1264021"/>
        <a:ext cx="671850" cy="1090139"/>
      </dsp:txXfrm>
    </dsp:sp>
    <dsp:sp modelId="{ED3695AF-3CBD-CF4F-8AF0-AFF21EDB0FD0}">
      <dsp:nvSpPr>
        <dsp:cNvPr id="0" name=""/>
        <dsp:cNvSpPr/>
      </dsp:nvSpPr>
      <dsp:spPr>
        <a:xfrm>
          <a:off x="6041095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1"/>
              </a:solidFill>
            </a:rPr>
            <a:t>EIT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6061997" y="1264021"/>
        <a:ext cx="671850" cy="1090139"/>
      </dsp:txXfrm>
    </dsp:sp>
    <dsp:sp modelId="{93E6A7F3-A398-7347-AFC4-159C510CFA26}">
      <dsp:nvSpPr>
        <dsp:cNvPr id="0" name=""/>
        <dsp:cNvSpPr/>
      </dsp:nvSpPr>
      <dsp:spPr>
        <a:xfrm>
          <a:off x="6874644" y="1302"/>
          <a:ext cx="713654" cy="1131943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1"/>
              </a:solidFill>
            </a:rPr>
            <a:t>Member states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6895546" y="22204"/>
        <a:ext cx="671850" cy="1090139"/>
      </dsp:txXfrm>
    </dsp:sp>
    <dsp:sp modelId="{2DC302EF-5A83-4749-AD34-5DC97EE2CC9A}">
      <dsp:nvSpPr>
        <dsp:cNvPr id="0" name=""/>
        <dsp:cNvSpPr/>
      </dsp:nvSpPr>
      <dsp:spPr>
        <a:xfrm>
          <a:off x="6874644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rgbClr val="3C3C3B"/>
              </a:solidFill>
            </a:rPr>
            <a:t>National programs</a:t>
          </a:r>
          <a:endParaRPr lang="en-US" sz="900" kern="1200" dirty="0">
            <a:solidFill>
              <a:srgbClr val="3C3C3B"/>
            </a:solidFill>
          </a:endParaRPr>
        </a:p>
      </dsp:txBody>
      <dsp:txXfrm>
        <a:off x="6895546" y="1264021"/>
        <a:ext cx="671850" cy="1090139"/>
      </dsp:txXfrm>
    </dsp:sp>
    <dsp:sp modelId="{12C0CD98-2AC9-D049-AE72-53C3C1D85E0B}">
      <dsp:nvSpPr>
        <dsp:cNvPr id="0" name=""/>
        <dsp:cNvSpPr/>
      </dsp:nvSpPr>
      <dsp:spPr>
        <a:xfrm>
          <a:off x="7708192" y="1302"/>
          <a:ext cx="713654" cy="1131943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1"/>
              </a:solidFill>
            </a:rPr>
            <a:t>Associated countries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7729094" y="22204"/>
        <a:ext cx="671850" cy="1090139"/>
      </dsp:txXfrm>
    </dsp:sp>
    <dsp:sp modelId="{2DD27234-4FFF-DA42-B1BD-A93CB8C85C55}">
      <dsp:nvSpPr>
        <dsp:cNvPr id="0" name=""/>
        <dsp:cNvSpPr/>
      </dsp:nvSpPr>
      <dsp:spPr>
        <a:xfrm>
          <a:off x="7708192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rgbClr val="3C3C3B"/>
              </a:solidFill>
            </a:rPr>
            <a:t>National programs</a:t>
          </a:r>
          <a:endParaRPr lang="en-US" sz="900" kern="1200" dirty="0">
            <a:solidFill>
              <a:srgbClr val="3C3C3B"/>
            </a:solidFill>
          </a:endParaRPr>
        </a:p>
      </dsp:txBody>
      <dsp:txXfrm>
        <a:off x="7729094" y="1264021"/>
        <a:ext cx="671850" cy="10901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7B54C3-73B5-284C-8F6B-D34BA0CDA3D2}">
      <dsp:nvSpPr>
        <dsp:cNvPr id="0" name=""/>
        <dsp:cNvSpPr/>
      </dsp:nvSpPr>
      <dsp:spPr>
        <a:xfrm>
          <a:off x="2153" y="1302"/>
          <a:ext cx="6752596" cy="1131943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3C3C3B"/>
              </a:solidFill>
            </a:rPr>
            <a:t>Pan-European programs</a:t>
          </a:r>
          <a:endParaRPr lang="en-US" sz="2800" kern="1200" dirty="0">
            <a:solidFill>
              <a:srgbClr val="3C3C3B"/>
            </a:solidFill>
          </a:endParaRPr>
        </a:p>
      </dsp:txBody>
      <dsp:txXfrm>
        <a:off x="35306" y="34455"/>
        <a:ext cx="6686290" cy="1065637"/>
      </dsp:txXfrm>
    </dsp:sp>
    <dsp:sp modelId="{C159137B-3A65-0E44-8610-84B99126F970}">
      <dsp:nvSpPr>
        <dsp:cNvPr id="0" name=""/>
        <dsp:cNvSpPr/>
      </dsp:nvSpPr>
      <dsp:spPr>
        <a:xfrm>
          <a:off x="2153" y="1243119"/>
          <a:ext cx="4431793" cy="1131943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rgbClr val="3C3C3B"/>
              </a:solidFill>
            </a:rPr>
            <a:t>Framework </a:t>
          </a:r>
          <a:r>
            <a:rPr lang="en-US" sz="2400" kern="1200" dirty="0" err="1" smtClean="0">
              <a:solidFill>
                <a:srgbClr val="3C3C3B"/>
              </a:solidFill>
            </a:rPr>
            <a:t>Programme</a:t>
          </a:r>
          <a:r>
            <a:rPr lang="en-US" sz="2400" kern="1200" dirty="0" smtClean="0">
              <a:solidFill>
                <a:srgbClr val="3C3C3B"/>
              </a:solidFill>
            </a:rPr>
            <a:t> (FP7)</a:t>
          </a:r>
          <a:endParaRPr lang="en-US" sz="2400" kern="1200" dirty="0">
            <a:solidFill>
              <a:srgbClr val="3C3C3B"/>
            </a:solidFill>
          </a:endParaRPr>
        </a:p>
      </dsp:txBody>
      <dsp:txXfrm>
        <a:off x="35306" y="1276272"/>
        <a:ext cx="4365487" cy="1065637"/>
      </dsp:txXfrm>
    </dsp:sp>
    <dsp:sp modelId="{E2F85001-BD00-8346-86C8-77B1BBB8BCF9}">
      <dsp:nvSpPr>
        <dsp:cNvPr id="0" name=""/>
        <dsp:cNvSpPr/>
      </dsp:nvSpPr>
      <dsp:spPr>
        <a:xfrm>
          <a:off x="2153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3C3C3B"/>
              </a:solidFill>
            </a:rPr>
            <a:t>Cooperation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23055" y="2505838"/>
        <a:ext cx="671850" cy="1090139"/>
      </dsp:txXfrm>
    </dsp:sp>
    <dsp:sp modelId="{3160601F-DB55-EB44-8283-9A7CD9DE2578}">
      <dsp:nvSpPr>
        <dsp:cNvPr id="0" name=""/>
        <dsp:cNvSpPr/>
      </dsp:nvSpPr>
      <dsp:spPr>
        <a:xfrm>
          <a:off x="2153" y="3726754"/>
          <a:ext cx="713654" cy="1131943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u="none" kern="1200" dirty="0" smtClean="0">
              <a:solidFill>
                <a:srgbClr val="3C3C3B"/>
              </a:solidFill>
            </a:rPr>
            <a:t>10 themes</a:t>
          </a:r>
        </a:p>
      </dsp:txBody>
      <dsp:txXfrm>
        <a:off x="23055" y="3747656"/>
        <a:ext cx="671850" cy="1090139"/>
      </dsp:txXfrm>
    </dsp:sp>
    <dsp:sp modelId="{F726F666-DBB6-0A44-A3EC-5B5B3EC9FD6C}">
      <dsp:nvSpPr>
        <dsp:cNvPr id="0" name=""/>
        <dsp:cNvSpPr/>
      </dsp:nvSpPr>
      <dsp:spPr>
        <a:xfrm>
          <a:off x="745781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99132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Ideas</a:t>
          </a:r>
          <a:endParaRPr lang="en-US" sz="800" kern="1200" dirty="0"/>
        </a:p>
      </dsp:txBody>
      <dsp:txXfrm>
        <a:off x="766683" y="2505838"/>
        <a:ext cx="671850" cy="1090139"/>
      </dsp:txXfrm>
    </dsp:sp>
    <dsp:sp modelId="{ECF4EFFB-47BE-0B43-BA48-3454B2FD81DA}">
      <dsp:nvSpPr>
        <dsp:cNvPr id="0" name=""/>
        <dsp:cNvSpPr/>
      </dsp:nvSpPr>
      <dsp:spPr>
        <a:xfrm>
          <a:off x="745781" y="3726754"/>
          <a:ext cx="713654" cy="1131943"/>
        </a:xfrm>
        <a:prstGeom prst="roundRect">
          <a:avLst>
            <a:gd name="adj" fmla="val 10000"/>
          </a:avLst>
        </a:prstGeom>
        <a:solidFill>
          <a:schemeClr val="accent6"/>
        </a:solidFill>
        <a:ln w="76200" cap="flat" cmpd="sng" algn="ctr">
          <a:solidFill>
            <a:srgbClr val="99132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ERC</a:t>
          </a:r>
          <a:endParaRPr lang="en-US" sz="800" kern="1200" dirty="0"/>
        </a:p>
      </dsp:txBody>
      <dsp:txXfrm>
        <a:off x="766683" y="3747656"/>
        <a:ext cx="671850" cy="1090139"/>
      </dsp:txXfrm>
    </dsp:sp>
    <dsp:sp modelId="{A18FFBB5-6176-C245-8D58-926F763BE5D7}">
      <dsp:nvSpPr>
        <dsp:cNvPr id="0" name=""/>
        <dsp:cNvSpPr/>
      </dsp:nvSpPr>
      <dsp:spPr>
        <a:xfrm>
          <a:off x="1489408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3C3C3B"/>
              </a:solidFill>
            </a:rPr>
            <a:t>People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1510310" y="2505838"/>
        <a:ext cx="671850" cy="1090139"/>
      </dsp:txXfrm>
    </dsp:sp>
    <dsp:sp modelId="{59ECC776-D1CD-F14C-9665-49A81592BC1E}">
      <dsp:nvSpPr>
        <dsp:cNvPr id="0" name=""/>
        <dsp:cNvSpPr/>
      </dsp:nvSpPr>
      <dsp:spPr>
        <a:xfrm>
          <a:off x="1489408" y="3726754"/>
          <a:ext cx="713654" cy="1131943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u="none" kern="1200" dirty="0" smtClean="0">
              <a:solidFill>
                <a:srgbClr val="3C3C3B"/>
              </a:solidFill>
            </a:rPr>
            <a:t>Marie Curie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u="none" kern="1200" dirty="0" smtClean="0">
              <a:solidFill>
                <a:srgbClr val="3C3C3B"/>
              </a:solidFill>
            </a:rPr>
            <a:t>IRSES</a:t>
          </a:r>
          <a:endParaRPr lang="en-US" sz="800" u="none" kern="1200" dirty="0">
            <a:solidFill>
              <a:srgbClr val="3C3C3B"/>
            </a:solidFill>
          </a:endParaRPr>
        </a:p>
      </dsp:txBody>
      <dsp:txXfrm>
        <a:off x="1510310" y="3747656"/>
        <a:ext cx="671850" cy="1090139"/>
      </dsp:txXfrm>
    </dsp:sp>
    <dsp:sp modelId="{54ABBC12-3166-A948-A99B-1839A33105CF}">
      <dsp:nvSpPr>
        <dsp:cNvPr id="0" name=""/>
        <dsp:cNvSpPr/>
      </dsp:nvSpPr>
      <dsp:spPr>
        <a:xfrm>
          <a:off x="2233036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3C3C3B"/>
              </a:solidFill>
            </a:rPr>
            <a:t>Capacities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2253938" y="2505838"/>
        <a:ext cx="671850" cy="1090139"/>
      </dsp:txXfrm>
    </dsp:sp>
    <dsp:sp modelId="{779CFBC6-7C9E-8C43-B2D5-2A116E389E56}">
      <dsp:nvSpPr>
        <dsp:cNvPr id="0" name=""/>
        <dsp:cNvSpPr/>
      </dsp:nvSpPr>
      <dsp:spPr>
        <a:xfrm>
          <a:off x="2976664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>
              <a:solidFill>
                <a:srgbClr val="3C3C3B"/>
              </a:solidFill>
            </a:rPr>
            <a:t>Euratom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2997566" y="2505838"/>
        <a:ext cx="671850" cy="1090139"/>
      </dsp:txXfrm>
    </dsp:sp>
    <dsp:sp modelId="{73A4DC31-E3AC-A64E-8D36-51B16D27F8F4}">
      <dsp:nvSpPr>
        <dsp:cNvPr id="0" name=""/>
        <dsp:cNvSpPr/>
      </dsp:nvSpPr>
      <dsp:spPr>
        <a:xfrm>
          <a:off x="3720292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rgbClr val="3C3C3B"/>
              </a:solidFill>
            </a:rPr>
            <a:t>JRC</a:t>
          </a:r>
          <a:endParaRPr lang="en-US" sz="800" kern="1200" dirty="0">
            <a:solidFill>
              <a:srgbClr val="3C3C3B"/>
            </a:solidFill>
          </a:endParaRPr>
        </a:p>
      </dsp:txBody>
      <dsp:txXfrm>
        <a:off x="3741194" y="2505838"/>
        <a:ext cx="671850" cy="1090139"/>
      </dsp:txXfrm>
    </dsp:sp>
    <dsp:sp modelId="{EC76F74E-BE8F-D145-96DD-2ACAF1691D02}">
      <dsp:nvSpPr>
        <dsp:cNvPr id="0" name=""/>
        <dsp:cNvSpPr/>
      </dsp:nvSpPr>
      <dsp:spPr>
        <a:xfrm>
          <a:off x="4493893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rgbClr val="3C3C3B"/>
              </a:solidFill>
            </a:rPr>
            <a:t>European Science Foundation (ESF)</a:t>
          </a:r>
          <a:endParaRPr lang="en-US" sz="900" kern="1200" dirty="0">
            <a:solidFill>
              <a:srgbClr val="3C3C3B"/>
            </a:solidFill>
          </a:endParaRPr>
        </a:p>
      </dsp:txBody>
      <dsp:txXfrm>
        <a:off x="4514795" y="1264021"/>
        <a:ext cx="671850" cy="1090139"/>
      </dsp:txXfrm>
    </dsp:sp>
    <dsp:sp modelId="{5FB6ECBD-04C7-4E44-96EA-6D79A1F79D00}">
      <dsp:nvSpPr>
        <dsp:cNvPr id="0" name=""/>
        <dsp:cNvSpPr/>
      </dsp:nvSpPr>
      <dsp:spPr>
        <a:xfrm>
          <a:off x="4493893" y="2484936"/>
          <a:ext cx="713654" cy="11319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99132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u="none" kern="1200" dirty="0" smtClean="0"/>
            <a:t>COST</a:t>
          </a:r>
          <a:endParaRPr lang="en-US" sz="800" u="none" kern="1200" dirty="0"/>
        </a:p>
      </dsp:txBody>
      <dsp:txXfrm>
        <a:off x="4514795" y="2505838"/>
        <a:ext cx="671850" cy="1090139"/>
      </dsp:txXfrm>
    </dsp:sp>
    <dsp:sp modelId="{AF90348D-FF42-BF45-898A-3CC90B24195C}">
      <dsp:nvSpPr>
        <dsp:cNvPr id="0" name=""/>
        <dsp:cNvSpPr/>
      </dsp:nvSpPr>
      <dsp:spPr>
        <a:xfrm>
          <a:off x="5267494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rgbClr val="3C3C3B"/>
              </a:solidFill>
            </a:rPr>
            <a:t>Eureka</a:t>
          </a:r>
          <a:endParaRPr lang="en-US" sz="900" kern="1200" dirty="0">
            <a:solidFill>
              <a:srgbClr val="3C3C3B"/>
            </a:solidFill>
          </a:endParaRPr>
        </a:p>
      </dsp:txBody>
      <dsp:txXfrm>
        <a:off x="5288396" y="1264021"/>
        <a:ext cx="671850" cy="1090139"/>
      </dsp:txXfrm>
    </dsp:sp>
    <dsp:sp modelId="{ED3695AF-3CBD-CF4F-8AF0-AFF21EDB0FD0}">
      <dsp:nvSpPr>
        <dsp:cNvPr id="0" name=""/>
        <dsp:cNvSpPr/>
      </dsp:nvSpPr>
      <dsp:spPr>
        <a:xfrm>
          <a:off x="6041095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rgbClr val="3C3C3B"/>
              </a:solidFill>
            </a:rPr>
            <a:t>EIT</a:t>
          </a:r>
          <a:endParaRPr lang="en-US" sz="900" kern="1200" dirty="0">
            <a:solidFill>
              <a:srgbClr val="3C3C3B"/>
            </a:solidFill>
          </a:endParaRPr>
        </a:p>
      </dsp:txBody>
      <dsp:txXfrm>
        <a:off x="6061997" y="1264021"/>
        <a:ext cx="671850" cy="1090139"/>
      </dsp:txXfrm>
    </dsp:sp>
    <dsp:sp modelId="{93E6A7F3-A398-7347-AFC4-159C510CFA26}">
      <dsp:nvSpPr>
        <dsp:cNvPr id="0" name=""/>
        <dsp:cNvSpPr/>
      </dsp:nvSpPr>
      <dsp:spPr>
        <a:xfrm>
          <a:off x="6874644" y="1302"/>
          <a:ext cx="713654" cy="1131943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rgbClr val="3C3C3B"/>
              </a:solidFill>
            </a:rPr>
            <a:t>Member states</a:t>
          </a:r>
          <a:endParaRPr lang="en-US" sz="900" kern="1200" dirty="0">
            <a:solidFill>
              <a:srgbClr val="3C3C3B"/>
            </a:solidFill>
          </a:endParaRPr>
        </a:p>
      </dsp:txBody>
      <dsp:txXfrm>
        <a:off x="6895546" y="22204"/>
        <a:ext cx="671850" cy="1090139"/>
      </dsp:txXfrm>
    </dsp:sp>
    <dsp:sp modelId="{2DC302EF-5A83-4749-AD34-5DC97EE2CC9A}">
      <dsp:nvSpPr>
        <dsp:cNvPr id="0" name=""/>
        <dsp:cNvSpPr/>
      </dsp:nvSpPr>
      <dsp:spPr>
        <a:xfrm>
          <a:off x="6874644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76200" cap="flat" cmpd="sng" algn="ctr">
          <a:solidFill>
            <a:srgbClr val="991324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1"/>
              </a:solidFill>
            </a:rPr>
            <a:t>National programs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6895546" y="1264021"/>
        <a:ext cx="671850" cy="1090139"/>
      </dsp:txXfrm>
    </dsp:sp>
    <dsp:sp modelId="{12C0CD98-2AC9-D049-AE72-53C3C1D85E0B}">
      <dsp:nvSpPr>
        <dsp:cNvPr id="0" name=""/>
        <dsp:cNvSpPr/>
      </dsp:nvSpPr>
      <dsp:spPr>
        <a:xfrm>
          <a:off x="7708192" y="1302"/>
          <a:ext cx="713654" cy="1131943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rgbClr val="3C3C3B"/>
              </a:solidFill>
            </a:rPr>
            <a:t>Associated countries</a:t>
          </a:r>
          <a:endParaRPr lang="en-US" sz="900" kern="1200" dirty="0">
            <a:solidFill>
              <a:srgbClr val="3C3C3B"/>
            </a:solidFill>
          </a:endParaRPr>
        </a:p>
      </dsp:txBody>
      <dsp:txXfrm>
        <a:off x="7729094" y="22204"/>
        <a:ext cx="671850" cy="1090139"/>
      </dsp:txXfrm>
    </dsp:sp>
    <dsp:sp modelId="{2DD27234-4FFF-DA42-B1BD-A93CB8C85C55}">
      <dsp:nvSpPr>
        <dsp:cNvPr id="0" name=""/>
        <dsp:cNvSpPr/>
      </dsp:nvSpPr>
      <dsp:spPr>
        <a:xfrm>
          <a:off x="7708192" y="1243119"/>
          <a:ext cx="713654" cy="1131943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rgbClr val="3C3C3B"/>
              </a:solidFill>
            </a:rPr>
            <a:t>National programs</a:t>
          </a:r>
          <a:endParaRPr lang="en-US" sz="900" kern="1200" dirty="0">
            <a:solidFill>
              <a:srgbClr val="3C3C3B"/>
            </a:solidFill>
          </a:endParaRPr>
        </a:p>
      </dsp:txBody>
      <dsp:txXfrm>
        <a:off x="7729094" y="1264021"/>
        <a:ext cx="671850" cy="10901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5862B7-8F4A-904F-B333-CF0F56ACF773}">
      <dsp:nvSpPr>
        <dsp:cNvPr id="0" name=""/>
        <dsp:cNvSpPr/>
      </dsp:nvSpPr>
      <dsp:spPr>
        <a:xfrm>
          <a:off x="5993" y="1344"/>
          <a:ext cx="1262115" cy="676405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Objective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25804" y="21155"/>
        <a:ext cx="1222493" cy="636783"/>
      </dsp:txXfrm>
    </dsp:sp>
    <dsp:sp modelId="{2A9110DE-5A43-6242-98AC-0180926BF4EF}">
      <dsp:nvSpPr>
        <dsp:cNvPr id="0" name=""/>
        <dsp:cNvSpPr/>
      </dsp:nvSpPr>
      <dsp:spPr>
        <a:xfrm>
          <a:off x="5993" y="741691"/>
          <a:ext cx="1262115" cy="676405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Postgrad student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25804" y="761502"/>
        <a:ext cx="1222493" cy="636783"/>
      </dsp:txXfrm>
    </dsp:sp>
    <dsp:sp modelId="{B1E85641-2CD8-A745-84FD-994BA4B4D932}">
      <dsp:nvSpPr>
        <dsp:cNvPr id="0" name=""/>
        <dsp:cNvSpPr/>
      </dsp:nvSpPr>
      <dsp:spPr>
        <a:xfrm>
          <a:off x="5993" y="1482038"/>
          <a:ext cx="1262115" cy="676405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Postdoc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25804" y="1501849"/>
        <a:ext cx="1222493" cy="636783"/>
      </dsp:txXfrm>
    </dsp:sp>
    <dsp:sp modelId="{95703B3E-D7CF-2245-976A-487D1F7C8084}">
      <dsp:nvSpPr>
        <dsp:cNvPr id="0" name=""/>
        <dsp:cNvSpPr/>
      </dsp:nvSpPr>
      <dsp:spPr>
        <a:xfrm>
          <a:off x="5993" y="2222385"/>
          <a:ext cx="1262115" cy="676405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Junior lecturer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25804" y="2242196"/>
        <a:ext cx="1222493" cy="636783"/>
      </dsp:txXfrm>
    </dsp:sp>
    <dsp:sp modelId="{860B36E3-6471-C542-918A-17E6F2B3B596}">
      <dsp:nvSpPr>
        <dsp:cNvPr id="0" name=""/>
        <dsp:cNvSpPr/>
      </dsp:nvSpPr>
      <dsp:spPr>
        <a:xfrm>
          <a:off x="5993" y="2962732"/>
          <a:ext cx="1262115" cy="676405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Group leader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25804" y="2982543"/>
        <a:ext cx="1222493" cy="636783"/>
      </dsp:txXfrm>
    </dsp:sp>
    <dsp:sp modelId="{65B32E42-7EAE-574E-BB87-8909994D62FA}">
      <dsp:nvSpPr>
        <dsp:cNvPr id="0" name=""/>
        <dsp:cNvSpPr/>
      </dsp:nvSpPr>
      <dsp:spPr>
        <a:xfrm>
          <a:off x="5993" y="3703079"/>
          <a:ext cx="1262115" cy="676405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Research management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25804" y="3722890"/>
        <a:ext cx="1222493" cy="636783"/>
      </dsp:txXfrm>
    </dsp:sp>
    <dsp:sp modelId="{173A1534-664E-8A48-BA21-A97408BD4BAA}">
      <dsp:nvSpPr>
        <dsp:cNvPr id="0" name=""/>
        <dsp:cNvSpPr/>
      </dsp:nvSpPr>
      <dsp:spPr>
        <a:xfrm>
          <a:off x="5993" y="4443426"/>
          <a:ext cx="1262115" cy="676405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Policy community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25804" y="4463237"/>
        <a:ext cx="1222493" cy="636783"/>
      </dsp:txXfrm>
    </dsp:sp>
    <dsp:sp modelId="{C90C92C8-94CF-6D48-AB84-D66A5EFB95F4}">
      <dsp:nvSpPr>
        <dsp:cNvPr id="0" name=""/>
        <dsp:cNvSpPr/>
      </dsp:nvSpPr>
      <dsp:spPr>
        <a:xfrm>
          <a:off x="1480145" y="1344"/>
          <a:ext cx="1262115" cy="676405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Training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1499956" y="21155"/>
        <a:ext cx="1222493" cy="636783"/>
      </dsp:txXfrm>
    </dsp:sp>
    <dsp:sp modelId="{05B835C5-606C-6942-BCCD-4A4D9CA1F3FA}">
      <dsp:nvSpPr>
        <dsp:cNvPr id="0" name=""/>
        <dsp:cNvSpPr/>
      </dsp:nvSpPr>
      <dsp:spPr>
        <a:xfrm>
          <a:off x="1480145" y="741691"/>
          <a:ext cx="1262115" cy="676405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>
              <a:solidFill>
                <a:schemeClr val="tx1"/>
              </a:solidFill>
            </a:rPr>
            <a:t>MC ITN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600" kern="1200" dirty="0" smtClean="0">
              <a:solidFill>
                <a:schemeClr val="tx1"/>
              </a:solidFill>
            </a:rPr>
            <a:t>Erasmus Mundus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1499956" y="761502"/>
        <a:ext cx="1222493" cy="636783"/>
      </dsp:txXfrm>
    </dsp:sp>
    <dsp:sp modelId="{C89CD74A-17F9-D947-855D-C024063D90BA}">
      <dsp:nvSpPr>
        <dsp:cNvPr id="0" name=""/>
        <dsp:cNvSpPr/>
      </dsp:nvSpPr>
      <dsp:spPr>
        <a:xfrm>
          <a:off x="1480145" y="1482038"/>
          <a:ext cx="1262115" cy="676405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Marie Curie fellowships</a:t>
          </a:r>
        </a:p>
      </dsp:txBody>
      <dsp:txXfrm>
        <a:off x="1499956" y="1501849"/>
        <a:ext cx="1222493" cy="636783"/>
      </dsp:txXfrm>
    </dsp:sp>
    <dsp:sp modelId="{68943076-9107-704A-8EAB-1B8EE8358F9B}">
      <dsp:nvSpPr>
        <dsp:cNvPr id="0" name=""/>
        <dsp:cNvSpPr/>
      </dsp:nvSpPr>
      <dsp:spPr>
        <a:xfrm>
          <a:off x="1480145" y="2222385"/>
          <a:ext cx="1262115" cy="6764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</a:endParaRPr>
        </a:p>
      </dsp:txBody>
      <dsp:txXfrm>
        <a:off x="1499956" y="2242196"/>
        <a:ext cx="1222493" cy="636783"/>
      </dsp:txXfrm>
    </dsp:sp>
    <dsp:sp modelId="{2BCD732A-D77B-8E47-9EDE-AD9ADE5A8410}">
      <dsp:nvSpPr>
        <dsp:cNvPr id="0" name=""/>
        <dsp:cNvSpPr/>
      </dsp:nvSpPr>
      <dsp:spPr>
        <a:xfrm>
          <a:off x="1480145" y="2962732"/>
          <a:ext cx="1262115" cy="6764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</a:endParaRPr>
        </a:p>
      </dsp:txBody>
      <dsp:txXfrm>
        <a:off x="1499956" y="2982543"/>
        <a:ext cx="1222493" cy="636783"/>
      </dsp:txXfrm>
    </dsp:sp>
    <dsp:sp modelId="{8EF948A3-051D-C642-83F5-E941A5EE99D9}">
      <dsp:nvSpPr>
        <dsp:cNvPr id="0" name=""/>
        <dsp:cNvSpPr/>
      </dsp:nvSpPr>
      <dsp:spPr>
        <a:xfrm>
          <a:off x="1480145" y="3703079"/>
          <a:ext cx="1262115" cy="6764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</a:endParaRPr>
        </a:p>
      </dsp:txBody>
      <dsp:txXfrm>
        <a:off x="1499956" y="3722890"/>
        <a:ext cx="1222493" cy="636783"/>
      </dsp:txXfrm>
    </dsp:sp>
    <dsp:sp modelId="{77E13185-862B-3242-A32B-E6A165819327}">
      <dsp:nvSpPr>
        <dsp:cNvPr id="0" name=""/>
        <dsp:cNvSpPr/>
      </dsp:nvSpPr>
      <dsp:spPr>
        <a:xfrm>
          <a:off x="1480145" y="4443426"/>
          <a:ext cx="1262115" cy="6764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</a:endParaRPr>
        </a:p>
      </dsp:txBody>
      <dsp:txXfrm>
        <a:off x="1499956" y="4463237"/>
        <a:ext cx="1222493" cy="636783"/>
      </dsp:txXfrm>
    </dsp:sp>
    <dsp:sp modelId="{22907333-2833-EC49-84FA-35D6736E9EB5}">
      <dsp:nvSpPr>
        <dsp:cNvPr id="0" name=""/>
        <dsp:cNvSpPr/>
      </dsp:nvSpPr>
      <dsp:spPr>
        <a:xfrm>
          <a:off x="2954296" y="1344"/>
          <a:ext cx="1262115" cy="676405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Career development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2974107" y="21155"/>
        <a:ext cx="1222493" cy="636783"/>
      </dsp:txXfrm>
    </dsp:sp>
    <dsp:sp modelId="{C61F2827-C3F7-1049-9E7E-98A3B6F4548A}">
      <dsp:nvSpPr>
        <dsp:cNvPr id="0" name=""/>
        <dsp:cNvSpPr/>
      </dsp:nvSpPr>
      <dsp:spPr>
        <a:xfrm>
          <a:off x="2954296" y="741691"/>
          <a:ext cx="1262115" cy="6764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</a:endParaRPr>
        </a:p>
      </dsp:txBody>
      <dsp:txXfrm>
        <a:off x="2974107" y="761502"/>
        <a:ext cx="1222493" cy="636783"/>
      </dsp:txXfrm>
    </dsp:sp>
    <dsp:sp modelId="{3F628D3E-5617-D947-ABF8-2DA77081A47C}">
      <dsp:nvSpPr>
        <dsp:cNvPr id="0" name=""/>
        <dsp:cNvSpPr/>
      </dsp:nvSpPr>
      <dsp:spPr>
        <a:xfrm>
          <a:off x="2954296" y="1482038"/>
          <a:ext cx="1262115" cy="676405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Marie Curie fellowships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2974107" y="1501849"/>
        <a:ext cx="1222493" cy="636783"/>
      </dsp:txXfrm>
    </dsp:sp>
    <dsp:sp modelId="{FE9C0274-33CE-EB44-91F2-EE08B2B7AC6E}">
      <dsp:nvSpPr>
        <dsp:cNvPr id="0" name=""/>
        <dsp:cNvSpPr/>
      </dsp:nvSpPr>
      <dsp:spPr>
        <a:xfrm>
          <a:off x="2954296" y="2222385"/>
          <a:ext cx="1262115" cy="676405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ERC </a:t>
          </a:r>
          <a:r>
            <a:rPr lang="en-US" sz="1600" kern="1200" dirty="0" err="1" smtClean="0">
              <a:solidFill>
                <a:schemeClr val="tx1"/>
              </a:solidFill>
            </a:rPr>
            <a:t>StG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2974107" y="2242196"/>
        <a:ext cx="1222493" cy="636783"/>
      </dsp:txXfrm>
    </dsp:sp>
    <dsp:sp modelId="{20926EB3-344D-4442-BBF3-1484C465C09C}">
      <dsp:nvSpPr>
        <dsp:cNvPr id="0" name=""/>
        <dsp:cNvSpPr/>
      </dsp:nvSpPr>
      <dsp:spPr>
        <a:xfrm>
          <a:off x="2954296" y="2962732"/>
          <a:ext cx="1262115" cy="676405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ERC </a:t>
          </a:r>
          <a:r>
            <a:rPr lang="en-US" sz="1600" kern="1200" dirty="0" err="1" smtClean="0">
              <a:solidFill>
                <a:schemeClr val="tx1"/>
              </a:solidFill>
            </a:rPr>
            <a:t>CoG</a:t>
          </a:r>
          <a:endParaRPr lang="en-US" sz="1600" kern="1200" dirty="0" smtClean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ERC </a:t>
          </a:r>
          <a:r>
            <a:rPr lang="en-US" sz="1600" kern="1200" dirty="0" err="1" smtClean="0">
              <a:solidFill>
                <a:schemeClr val="tx1"/>
              </a:solidFill>
            </a:rPr>
            <a:t>AdG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2974107" y="2982543"/>
        <a:ext cx="1222493" cy="636783"/>
      </dsp:txXfrm>
    </dsp:sp>
    <dsp:sp modelId="{CF734F92-6C61-994E-B133-9F9451559A68}">
      <dsp:nvSpPr>
        <dsp:cNvPr id="0" name=""/>
        <dsp:cNvSpPr/>
      </dsp:nvSpPr>
      <dsp:spPr>
        <a:xfrm>
          <a:off x="2954296" y="3703079"/>
          <a:ext cx="1262115" cy="6764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</a:endParaRPr>
        </a:p>
      </dsp:txBody>
      <dsp:txXfrm>
        <a:off x="2974107" y="3722890"/>
        <a:ext cx="1222493" cy="636783"/>
      </dsp:txXfrm>
    </dsp:sp>
    <dsp:sp modelId="{E1C2A3E7-2283-6842-A9BF-20EFDE60A1DD}">
      <dsp:nvSpPr>
        <dsp:cNvPr id="0" name=""/>
        <dsp:cNvSpPr/>
      </dsp:nvSpPr>
      <dsp:spPr>
        <a:xfrm>
          <a:off x="2954296" y="4443426"/>
          <a:ext cx="1262115" cy="6764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</a:endParaRPr>
        </a:p>
      </dsp:txBody>
      <dsp:txXfrm>
        <a:off x="2974107" y="4463237"/>
        <a:ext cx="1222493" cy="636783"/>
      </dsp:txXfrm>
    </dsp:sp>
    <dsp:sp modelId="{330DE3F1-5B6C-3843-87B1-C7D9C6428B22}">
      <dsp:nvSpPr>
        <dsp:cNvPr id="0" name=""/>
        <dsp:cNvSpPr/>
      </dsp:nvSpPr>
      <dsp:spPr>
        <a:xfrm>
          <a:off x="4428447" y="1344"/>
          <a:ext cx="1262115" cy="676405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Build/maintain networks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4448258" y="21155"/>
        <a:ext cx="1222493" cy="636783"/>
      </dsp:txXfrm>
    </dsp:sp>
    <dsp:sp modelId="{6B94D0E7-F3AB-7B42-B4F9-2FFC7F123E71}">
      <dsp:nvSpPr>
        <dsp:cNvPr id="0" name=""/>
        <dsp:cNvSpPr/>
      </dsp:nvSpPr>
      <dsp:spPr>
        <a:xfrm>
          <a:off x="4428447" y="741691"/>
          <a:ext cx="1262115" cy="6764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</a:endParaRPr>
        </a:p>
      </dsp:txBody>
      <dsp:txXfrm>
        <a:off x="4448258" y="761502"/>
        <a:ext cx="1222493" cy="636783"/>
      </dsp:txXfrm>
    </dsp:sp>
    <dsp:sp modelId="{464AADA2-69AA-1F4E-98C5-AD0E135B735B}">
      <dsp:nvSpPr>
        <dsp:cNvPr id="0" name=""/>
        <dsp:cNvSpPr/>
      </dsp:nvSpPr>
      <dsp:spPr>
        <a:xfrm>
          <a:off x="4428447" y="1482038"/>
          <a:ext cx="1262115" cy="6764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</a:endParaRPr>
        </a:p>
      </dsp:txBody>
      <dsp:txXfrm>
        <a:off x="4448258" y="1501849"/>
        <a:ext cx="1222493" cy="636783"/>
      </dsp:txXfrm>
    </dsp:sp>
    <dsp:sp modelId="{E7D51EC9-1A86-5F40-A7B0-5ADBE1DF0D5D}">
      <dsp:nvSpPr>
        <dsp:cNvPr id="0" name=""/>
        <dsp:cNvSpPr/>
      </dsp:nvSpPr>
      <dsp:spPr>
        <a:xfrm>
          <a:off x="4428447" y="2222385"/>
          <a:ext cx="1262115" cy="676405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MC IRSES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COST</a:t>
          </a:r>
          <a:endParaRPr lang="en-US" sz="1600" kern="1200" dirty="0" smtClean="0">
            <a:solidFill>
              <a:schemeClr val="tx1"/>
            </a:solidFill>
          </a:endParaRPr>
        </a:p>
      </dsp:txBody>
      <dsp:txXfrm>
        <a:off x="4448258" y="2242196"/>
        <a:ext cx="1222493" cy="636783"/>
      </dsp:txXfrm>
    </dsp:sp>
    <dsp:sp modelId="{B27D81D4-9D31-BD41-A839-57369D38F674}">
      <dsp:nvSpPr>
        <dsp:cNvPr id="0" name=""/>
        <dsp:cNvSpPr/>
      </dsp:nvSpPr>
      <dsp:spPr>
        <a:xfrm>
          <a:off x="4428447" y="2962732"/>
          <a:ext cx="1262115" cy="676405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MC IRSES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COST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4448258" y="2982543"/>
        <a:ext cx="1222493" cy="636783"/>
      </dsp:txXfrm>
    </dsp:sp>
    <dsp:sp modelId="{35C60668-ED76-2C48-9D77-C267E2D36DF7}">
      <dsp:nvSpPr>
        <dsp:cNvPr id="0" name=""/>
        <dsp:cNvSpPr/>
      </dsp:nvSpPr>
      <dsp:spPr>
        <a:xfrm>
          <a:off x="4428447" y="3703079"/>
          <a:ext cx="1262115" cy="6764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</a:endParaRPr>
        </a:p>
      </dsp:txBody>
      <dsp:txXfrm>
        <a:off x="4448258" y="3722890"/>
        <a:ext cx="1222493" cy="636783"/>
      </dsp:txXfrm>
    </dsp:sp>
    <dsp:sp modelId="{92177652-C5AD-7240-878F-8FC34F78508D}">
      <dsp:nvSpPr>
        <dsp:cNvPr id="0" name=""/>
        <dsp:cNvSpPr/>
      </dsp:nvSpPr>
      <dsp:spPr>
        <a:xfrm>
          <a:off x="4428447" y="4443426"/>
          <a:ext cx="1262115" cy="6764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</a:endParaRPr>
        </a:p>
      </dsp:txBody>
      <dsp:txXfrm>
        <a:off x="4448258" y="4463237"/>
        <a:ext cx="1222493" cy="636783"/>
      </dsp:txXfrm>
    </dsp:sp>
    <dsp:sp modelId="{2F5A3DD7-A28F-934C-AE04-14884C2E7728}">
      <dsp:nvSpPr>
        <dsp:cNvPr id="0" name=""/>
        <dsp:cNvSpPr/>
      </dsp:nvSpPr>
      <dsp:spPr>
        <a:xfrm>
          <a:off x="5902598" y="1344"/>
          <a:ext cx="1262115" cy="676405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Collaborative projects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5922409" y="21155"/>
        <a:ext cx="1222493" cy="636783"/>
      </dsp:txXfrm>
    </dsp:sp>
    <dsp:sp modelId="{11F4D26E-55D5-B147-8A09-689843AD5DCE}">
      <dsp:nvSpPr>
        <dsp:cNvPr id="0" name=""/>
        <dsp:cNvSpPr/>
      </dsp:nvSpPr>
      <dsp:spPr>
        <a:xfrm>
          <a:off x="5902598" y="741691"/>
          <a:ext cx="1262115" cy="6764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</a:endParaRPr>
        </a:p>
      </dsp:txBody>
      <dsp:txXfrm>
        <a:off x="5922409" y="761502"/>
        <a:ext cx="1222493" cy="636783"/>
      </dsp:txXfrm>
    </dsp:sp>
    <dsp:sp modelId="{8F0BEC28-F848-8D4B-9BBC-C36AA359D2A0}">
      <dsp:nvSpPr>
        <dsp:cNvPr id="0" name=""/>
        <dsp:cNvSpPr/>
      </dsp:nvSpPr>
      <dsp:spPr>
        <a:xfrm>
          <a:off x="5902598" y="1482038"/>
          <a:ext cx="1262115" cy="6764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</a:endParaRPr>
        </a:p>
      </dsp:txBody>
      <dsp:txXfrm>
        <a:off x="5922409" y="1501849"/>
        <a:ext cx="1222493" cy="636783"/>
      </dsp:txXfrm>
    </dsp:sp>
    <dsp:sp modelId="{F78C3E80-95E3-7D49-8516-FE3B391A01CC}">
      <dsp:nvSpPr>
        <dsp:cNvPr id="0" name=""/>
        <dsp:cNvSpPr/>
      </dsp:nvSpPr>
      <dsp:spPr>
        <a:xfrm>
          <a:off x="5902598" y="2222385"/>
          <a:ext cx="1262115" cy="676405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FP7 Cooperation</a:t>
          </a:r>
          <a:endParaRPr lang="en-US" sz="1600" i="1" kern="1200" dirty="0">
            <a:solidFill>
              <a:schemeClr val="bg1"/>
            </a:solidFill>
          </a:endParaRPr>
        </a:p>
      </dsp:txBody>
      <dsp:txXfrm>
        <a:off x="5922409" y="2242196"/>
        <a:ext cx="1222493" cy="636783"/>
      </dsp:txXfrm>
    </dsp:sp>
    <dsp:sp modelId="{B6FCFCC4-5D43-C24C-B7C6-AC5DC197DA64}">
      <dsp:nvSpPr>
        <dsp:cNvPr id="0" name=""/>
        <dsp:cNvSpPr/>
      </dsp:nvSpPr>
      <dsp:spPr>
        <a:xfrm>
          <a:off x="5902598" y="2962732"/>
          <a:ext cx="1262115" cy="676405"/>
        </a:xfrm>
        <a:prstGeom prst="roundRect">
          <a:avLst>
            <a:gd name="adj" fmla="val 10000"/>
          </a:avLst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bg1"/>
              </a:solidFill>
            </a:rPr>
            <a:t>FP7 Cooperation</a:t>
          </a:r>
          <a:endParaRPr lang="en-US" sz="1600" i="1" kern="1200" dirty="0">
            <a:solidFill>
              <a:schemeClr val="bg1"/>
            </a:solidFill>
          </a:endParaRPr>
        </a:p>
      </dsp:txBody>
      <dsp:txXfrm>
        <a:off x="5922409" y="2982543"/>
        <a:ext cx="1222493" cy="636783"/>
      </dsp:txXfrm>
    </dsp:sp>
    <dsp:sp modelId="{2350ADD1-DB7F-D34A-BEA5-7F898C7A261D}">
      <dsp:nvSpPr>
        <dsp:cNvPr id="0" name=""/>
        <dsp:cNvSpPr/>
      </dsp:nvSpPr>
      <dsp:spPr>
        <a:xfrm>
          <a:off x="5902598" y="3703079"/>
          <a:ext cx="1262115" cy="6764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</a:endParaRPr>
        </a:p>
      </dsp:txBody>
      <dsp:txXfrm>
        <a:off x="5922409" y="3722890"/>
        <a:ext cx="1222493" cy="636783"/>
      </dsp:txXfrm>
    </dsp:sp>
    <dsp:sp modelId="{25ECE686-376C-FC40-BC9C-689A263861F3}">
      <dsp:nvSpPr>
        <dsp:cNvPr id="0" name=""/>
        <dsp:cNvSpPr/>
      </dsp:nvSpPr>
      <dsp:spPr>
        <a:xfrm>
          <a:off x="5902598" y="4443426"/>
          <a:ext cx="1262115" cy="6764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</a:endParaRPr>
        </a:p>
      </dsp:txBody>
      <dsp:txXfrm>
        <a:off x="5922409" y="4463237"/>
        <a:ext cx="1222493" cy="636783"/>
      </dsp:txXfrm>
    </dsp:sp>
    <dsp:sp modelId="{C4D4FEB3-8385-594B-A0A4-3561E60E9B60}">
      <dsp:nvSpPr>
        <dsp:cNvPr id="0" name=""/>
        <dsp:cNvSpPr/>
      </dsp:nvSpPr>
      <dsp:spPr>
        <a:xfrm>
          <a:off x="7382744" y="0"/>
          <a:ext cx="1262115" cy="676405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>
              <a:solidFill>
                <a:schemeClr val="tx1"/>
              </a:solidFill>
            </a:rPr>
            <a:t>Strategic planning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7402555" y="19811"/>
        <a:ext cx="1222493" cy="636783"/>
      </dsp:txXfrm>
    </dsp:sp>
    <dsp:sp modelId="{798AF899-76AA-BA45-93E9-414F69B60974}">
      <dsp:nvSpPr>
        <dsp:cNvPr id="0" name=""/>
        <dsp:cNvSpPr/>
      </dsp:nvSpPr>
      <dsp:spPr>
        <a:xfrm>
          <a:off x="7376750" y="741691"/>
          <a:ext cx="1262115" cy="6764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</a:endParaRPr>
        </a:p>
      </dsp:txBody>
      <dsp:txXfrm>
        <a:off x="7396561" y="761502"/>
        <a:ext cx="1222493" cy="636783"/>
      </dsp:txXfrm>
    </dsp:sp>
    <dsp:sp modelId="{6A2A3CF5-51A3-034D-A914-F49674CC7C4D}">
      <dsp:nvSpPr>
        <dsp:cNvPr id="0" name=""/>
        <dsp:cNvSpPr/>
      </dsp:nvSpPr>
      <dsp:spPr>
        <a:xfrm>
          <a:off x="7376750" y="1482038"/>
          <a:ext cx="1262115" cy="6764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</a:endParaRPr>
        </a:p>
      </dsp:txBody>
      <dsp:txXfrm>
        <a:off x="7396561" y="1501849"/>
        <a:ext cx="1222493" cy="636783"/>
      </dsp:txXfrm>
    </dsp:sp>
    <dsp:sp modelId="{9565AC6E-E6BF-0A4E-B7B9-C798D704BCBE}">
      <dsp:nvSpPr>
        <dsp:cNvPr id="0" name=""/>
        <dsp:cNvSpPr/>
      </dsp:nvSpPr>
      <dsp:spPr>
        <a:xfrm>
          <a:off x="7376750" y="2222385"/>
          <a:ext cx="1262115" cy="6764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</a:endParaRPr>
        </a:p>
      </dsp:txBody>
      <dsp:txXfrm>
        <a:off x="7396561" y="2242196"/>
        <a:ext cx="1222493" cy="636783"/>
      </dsp:txXfrm>
    </dsp:sp>
    <dsp:sp modelId="{0D9E8AB8-9642-1B41-A0AD-7AF386523D88}">
      <dsp:nvSpPr>
        <dsp:cNvPr id="0" name=""/>
        <dsp:cNvSpPr/>
      </dsp:nvSpPr>
      <dsp:spPr>
        <a:xfrm>
          <a:off x="7376750" y="2962732"/>
          <a:ext cx="1262115" cy="67640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solidFill>
              <a:schemeClr val="tx1"/>
            </a:solidFill>
          </a:endParaRPr>
        </a:p>
      </dsp:txBody>
      <dsp:txXfrm>
        <a:off x="7396561" y="2982543"/>
        <a:ext cx="1222493" cy="636783"/>
      </dsp:txXfrm>
    </dsp:sp>
    <dsp:sp modelId="{2ABA0578-227B-DA43-B71D-F9B4618C2EB6}">
      <dsp:nvSpPr>
        <dsp:cNvPr id="0" name=""/>
        <dsp:cNvSpPr/>
      </dsp:nvSpPr>
      <dsp:spPr>
        <a:xfrm>
          <a:off x="7376750" y="3703079"/>
          <a:ext cx="1262115" cy="67640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FP7 </a:t>
          </a:r>
          <a:r>
            <a:rPr lang="en-US" sz="1600" kern="1200" dirty="0" err="1" smtClean="0">
              <a:solidFill>
                <a:schemeClr val="tx1"/>
              </a:solidFill>
            </a:rPr>
            <a:t>NoE</a:t>
          </a:r>
          <a:endParaRPr lang="en-US" sz="1600" kern="1200" dirty="0" smtClean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FP7 large IP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7396561" y="3722890"/>
        <a:ext cx="1222493" cy="636783"/>
      </dsp:txXfrm>
    </dsp:sp>
    <dsp:sp modelId="{96C8BD07-896F-0441-B1CF-6C82CB4B7337}">
      <dsp:nvSpPr>
        <dsp:cNvPr id="0" name=""/>
        <dsp:cNvSpPr/>
      </dsp:nvSpPr>
      <dsp:spPr>
        <a:xfrm>
          <a:off x="7376750" y="4443426"/>
          <a:ext cx="1262115" cy="676405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FP7 capacities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ERA-NET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7396561" y="4463237"/>
        <a:ext cx="1222493" cy="6367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A46E8-5F88-D446-89DF-33180F81669F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47AE-EAC5-C843-8437-DB347FD67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096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81912-A41D-5D4F-8920-19B182570160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BEA5A-7FF5-074A-AAC4-5D931B60CE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2804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Seventh Framework </a:t>
            </a:r>
            <a:r>
              <a:rPr lang="en-US" dirty="0" err="1" smtClean="0"/>
              <a:t>Programme</a:t>
            </a:r>
            <a:r>
              <a:rPr lang="en-US" dirty="0" smtClean="0"/>
              <a:t> (FP7) bundles all research-related EU initiatives together under a common roof playing a crucial role in reaching the European Union’s Lisbon Strategy to become the “most dynamic competitive knowledge-based economy in the world”. The ‘knowledge triangle’ — research, education and innovation — is a core factor in European efforts to meet the ambitious Lisbon goals.</a:t>
            </a:r>
          </a:p>
          <a:p>
            <a:r>
              <a:rPr lang="en-US" dirty="0" smtClean="0"/>
              <a:t>The objectives of FP7 have been grouped into 4 categories: Cooperation, Ideas, People and Capacities. For each objective, a specific </a:t>
            </a:r>
            <a:r>
              <a:rPr lang="en-US" dirty="0" err="1" smtClean="0"/>
              <a:t>programme</a:t>
            </a:r>
            <a:r>
              <a:rPr lang="en-US" dirty="0" smtClean="0"/>
              <a:t> corresponds to the main areas of EU research policy. All specific </a:t>
            </a:r>
            <a:r>
              <a:rPr lang="en-US" dirty="0" err="1" smtClean="0"/>
              <a:t>programmes</a:t>
            </a:r>
            <a:r>
              <a:rPr lang="en-US" dirty="0" smtClean="0"/>
              <a:t> work together to promote and encourage the creation of European poles of (scientific) excellence in the European Knowledge Society.</a:t>
            </a:r>
          </a:p>
          <a:p>
            <a:r>
              <a:rPr lang="en-US" dirty="0" smtClean="0"/>
              <a:t>FP7 is made up of 4 main blocks of activities forming 4 specific </a:t>
            </a:r>
            <a:r>
              <a:rPr lang="en-US" dirty="0" err="1" smtClean="0"/>
              <a:t>programmes</a:t>
            </a:r>
            <a:r>
              <a:rPr lang="en-US" dirty="0" smtClean="0"/>
              <a:t> plus a specific </a:t>
            </a:r>
            <a:r>
              <a:rPr lang="en-US" dirty="0" err="1" smtClean="0"/>
              <a:t>programme</a:t>
            </a:r>
            <a:r>
              <a:rPr lang="en-US" dirty="0" smtClean="0"/>
              <a:t> on nuclear research and for the Joint Research Centre (JRC):</a:t>
            </a:r>
          </a:p>
          <a:p>
            <a:r>
              <a:rPr lang="en-US" dirty="0" smtClean="0"/>
              <a:t>Cooperation — Collaborative research (61% of the budget)</a:t>
            </a:r>
          </a:p>
          <a:p>
            <a:r>
              <a:rPr lang="en-US" dirty="0" smtClean="0"/>
              <a:t>Ideas — European Research Council, frontier research actions (14%)</a:t>
            </a:r>
          </a:p>
          <a:p>
            <a:r>
              <a:rPr lang="en-US" dirty="0" smtClean="0"/>
              <a:t>People — Human Potential, Marie Curie actions (9%)</a:t>
            </a:r>
          </a:p>
          <a:p>
            <a:r>
              <a:rPr lang="en-US" dirty="0" smtClean="0"/>
              <a:t>Capacities — Research capacities (8%)</a:t>
            </a:r>
          </a:p>
          <a:p>
            <a:r>
              <a:rPr lang="en-US" dirty="0" err="1" smtClean="0"/>
              <a:t>Euratom</a:t>
            </a:r>
            <a:r>
              <a:rPr lang="en-US" dirty="0" smtClean="0"/>
              <a:t> — Nuclear research and training (5%)</a:t>
            </a:r>
          </a:p>
          <a:p>
            <a:r>
              <a:rPr lang="en-US" dirty="0" smtClean="0"/>
              <a:t>Joint Research Centre (3%)</a:t>
            </a:r>
          </a:p>
          <a:p>
            <a:endParaRPr lang="en-US" dirty="0" smtClean="0"/>
          </a:p>
          <a:p>
            <a:r>
              <a:rPr lang="en-US" dirty="0" smtClean="0"/>
              <a:t>All information on FP7:</a:t>
            </a:r>
          </a:p>
          <a:p>
            <a:r>
              <a:rPr lang="en-US" dirty="0" smtClean="0"/>
              <a:t>FP7 portal: http://</a:t>
            </a:r>
            <a:r>
              <a:rPr lang="en-US" dirty="0" err="1" smtClean="0"/>
              <a:t>cordis.europa.eu</a:t>
            </a:r>
            <a:r>
              <a:rPr lang="en-US" dirty="0" smtClean="0"/>
              <a:t>/fp7</a:t>
            </a:r>
          </a:p>
          <a:p>
            <a:r>
              <a:rPr lang="en-US" dirty="0" smtClean="0"/>
              <a:t>Call information: http://</a:t>
            </a:r>
            <a:r>
              <a:rPr lang="en-US" dirty="0" err="1" smtClean="0"/>
              <a:t>cordis.europa.eu</a:t>
            </a:r>
            <a:r>
              <a:rPr lang="en-US" dirty="0" smtClean="0"/>
              <a:t>/fp7calls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BC5A6-1B9A-8346-A069-F57A2D90C2C6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4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4975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BC5A6-1B9A-8346-A069-F57A2D90C2C6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5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4975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BC5A6-1B9A-8346-A069-F57A2D90C2C6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4975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BC5A6-1B9A-8346-A069-F57A2D90C2C6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4975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BC5A6-1B9A-8346-A069-F57A2D90C2C6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4975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BC5A6-1B9A-8346-A069-F57A2D90C2C6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10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3090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9"/>
          <p:cNvSpPr/>
          <p:nvPr/>
        </p:nvSpPr>
        <p:spPr bwMode="auto">
          <a:xfrm>
            <a:off x="381000" y="0"/>
            <a:ext cx="152400" cy="6858000"/>
          </a:xfrm>
          <a:prstGeom prst="rect">
            <a:avLst/>
          </a:prstGeom>
          <a:solidFill>
            <a:srgbClr val="6ECEFF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38100" cap="rnd" cmpd="sng" algn="ctr">
            <a:solidFill>
              <a:srgbClr val="213B8B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tangolo 13"/>
          <p:cNvSpPr/>
          <p:nvPr/>
        </p:nvSpPr>
        <p:spPr bwMode="auto">
          <a:xfrm>
            <a:off x="609600" y="0"/>
            <a:ext cx="182563" cy="6858000"/>
          </a:xfrm>
          <a:prstGeom prst="rect">
            <a:avLst/>
          </a:prstGeom>
          <a:solidFill>
            <a:srgbClr val="6DD8FF">
              <a:alpha val="70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tangolo 18"/>
          <p:cNvSpPr/>
          <p:nvPr/>
        </p:nvSpPr>
        <p:spPr bwMode="auto">
          <a:xfrm>
            <a:off x="0" y="0"/>
            <a:ext cx="230188" cy="6858000"/>
          </a:xfrm>
          <a:prstGeom prst="rect">
            <a:avLst/>
          </a:prstGeom>
          <a:solidFill>
            <a:srgbClr val="6ECEFF">
              <a:alpha val="71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onnettore 1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213B8B">
                <a:alpha val="73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6DD8FF">
                <a:alpha val="83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Connettore 1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54BCE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Connettore 1 15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rgbClr val="213B8B">
                <a:alpha val="82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Connettore 1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rgbClr val="213B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Rettangolo 26"/>
          <p:cNvSpPr/>
          <p:nvPr/>
        </p:nvSpPr>
        <p:spPr bwMode="auto">
          <a:xfrm>
            <a:off x="990600" y="0"/>
            <a:ext cx="76200" cy="6858000"/>
          </a:xfrm>
          <a:prstGeom prst="rect">
            <a:avLst/>
          </a:prstGeom>
          <a:solidFill>
            <a:srgbClr val="6DD8FF">
              <a:alpha val="51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e 20"/>
          <p:cNvSpPr/>
          <p:nvPr/>
        </p:nvSpPr>
        <p:spPr bwMode="auto">
          <a:xfrm>
            <a:off x="609600" y="457200"/>
            <a:ext cx="1295400" cy="1295400"/>
          </a:xfrm>
          <a:prstGeom prst="ellipse">
            <a:avLst/>
          </a:prstGeom>
          <a:solidFill>
            <a:srgbClr val="213B8B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e 22"/>
          <p:cNvSpPr/>
          <p:nvPr/>
        </p:nvSpPr>
        <p:spPr bwMode="auto">
          <a:xfrm>
            <a:off x="1309688" y="1895475"/>
            <a:ext cx="641350" cy="641350"/>
          </a:xfrm>
          <a:prstGeom prst="ellipse">
            <a:avLst/>
          </a:prstGeom>
          <a:solidFill>
            <a:srgbClr val="213B8B"/>
          </a:solidFill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e 23"/>
          <p:cNvSpPr/>
          <p:nvPr/>
        </p:nvSpPr>
        <p:spPr bwMode="auto">
          <a:xfrm>
            <a:off x="1090613" y="2528888"/>
            <a:ext cx="138112" cy="136525"/>
          </a:xfrm>
          <a:prstGeom prst="ellipse">
            <a:avLst/>
          </a:prstGeom>
          <a:solidFill>
            <a:srgbClr val="213B8B"/>
          </a:solidFill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Ovale 25"/>
          <p:cNvSpPr/>
          <p:nvPr/>
        </p:nvSpPr>
        <p:spPr bwMode="auto">
          <a:xfrm>
            <a:off x="1663700" y="2816225"/>
            <a:ext cx="274638" cy="274638"/>
          </a:xfrm>
          <a:prstGeom prst="ellipse">
            <a:avLst/>
          </a:prstGeom>
          <a:solidFill>
            <a:srgbClr val="213B8B"/>
          </a:solidFill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e 24"/>
          <p:cNvSpPr/>
          <p:nvPr/>
        </p:nvSpPr>
        <p:spPr>
          <a:xfrm>
            <a:off x="762000" y="1905000"/>
            <a:ext cx="365125" cy="365125"/>
          </a:xfrm>
          <a:prstGeom prst="ellipse">
            <a:avLst/>
          </a:prstGeom>
          <a:solidFill>
            <a:srgbClr val="213B8B"/>
          </a:solidFill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>
                <a:solidFill>
                  <a:srgbClr val="213B8B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en-US" dirty="0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21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321B5-B20D-494F-A829-44506EABDD23}" type="datetimeFigureOut">
              <a:rPr lang="en-US" smtClean="0"/>
              <a:pPr>
                <a:defRPr/>
              </a:pPr>
              <a:t>3/13/2013</a:t>
            </a:fld>
            <a:endParaRPr lang="en-US"/>
          </a:p>
        </p:txBody>
      </p:sp>
      <p:sp>
        <p:nvSpPr>
          <p:cNvPr id="22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47F48-5A1D-40FD-A2DD-7F24187CB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220FA-C917-4398-A415-C832BE8097B6}" type="datetimeFigureOut">
              <a:rPr lang="en-US" smtClean="0"/>
              <a:pPr>
                <a:defRPr/>
              </a:pPr>
              <a:t>3/13/2013</a:t>
            </a:fld>
            <a:endParaRPr lang="en-US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48202-2ECF-4898-B4D7-B983AD1710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BE067-9E23-4A7A-BD71-73390578C299}" type="datetimeFigureOut">
              <a:rPr lang="en-US" smtClean="0"/>
              <a:pPr>
                <a:defRPr/>
              </a:pPr>
              <a:t>3/13/2013</a:t>
            </a:fld>
            <a:endParaRPr lang="en-US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2EFF1-DC0A-4303-B609-20EA0E119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000" y="1080000"/>
            <a:ext cx="8424000" cy="1800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0" y="3240000"/>
            <a:ext cx="8424000" cy="2700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4265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3644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260000"/>
            <a:ext cx="4050000" cy="4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4000" y="1260000"/>
            <a:ext cx="4050000" cy="4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1561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9"/>
          <p:cNvSpPr/>
          <p:nvPr userDrawn="1"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6ECEFF"/>
          </a:solidFill>
          <a:ln>
            <a:solidFill>
              <a:srgbClr val="54BCE8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nettore 1 23"/>
          <p:cNvSpPr>
            <a:spLocks noChangeShapeType="1"/>
          </p:cNvSpPr>
          <p:nvPr userDrawn="1"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6DD8FF">
                <a:alpha val="73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Rettangolo 25"/>
          <p:cNvSpPr/>
          <p:nvPr userDrawn="1"/>
        </p:nvSpPr>
        <p:spPr bwMode="auto">
          <a:xfrm>
            <a:off x="8839200" y="0"/>
            <a:ext cx="76200" cy="6858000"/>
          </a:xfrm>
          <a:prstGeom prst="rect">
            <a:avLst/>
          </a:prstGeom>
          <a:solidFill>
            <a:schemeClr val="accent2">
              <a:lumMod val="60000"/>
              <a:lumOff val="4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26"/>
          <p:cNvSpPr/>
          <p:nvPr userDrawn="1"/>
        </p:nvSpPr>
        <p:spPr bwMode="auto">
          <a:xfrm>
            <a:off x="8763000" y="0"/>
            <a:ext cx="76200" cy="6858000"/>
          </a:xfrm>
          <a:prstGeom prst="rect">
            <a:avLst/>
          </a:prstGeom>
          <a:solidFill>
            <a:srgbClr val="6DD8FF">
              <a:alpha val="51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Connettore 1 27"/>
          <p:cNvSpPr>
            <a:spLocks noChangeShapeType="1"/>
          </p:cNvSpPr>
          <p:nvPr userDrawn="1"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rgbClr val="213B8B">
                <a:alpha val="82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ettangolo 7"/>
          <p:cNvSpPr/>
          <p:nvPr userDrawn="1"/>
        </p:nvSpPr>
        <p:spPr>
          <a:xfrm>
            <a:off x="8077200" y="5638800"/>
            <a:ext cx="609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8" name="CasellaDiTesto 28"/>
          <p:cNvSpPr txBox="1"/>
          <p:nvPr userDrawn="1"/>
        </p:nvSpPr>
        <p:spPr>
          <a:xfrm>
            <a:off x="8532813" y="-128588"/>
            <a:ext cx="360362" cy="7086601"/>
          </a:xfrm>
          <a:prstGeom prst="rect">
            <a:avLst/>
          </a:prstGeom>
          <a:noFill/>
          <a:ln>
            <a:solidFill>
              <a:srgbClr val="213B8B"/>
            </a:solidFill>
          </a:ln>
        </p:spPr>
        <p:txBody>
          <a:bodyPr vert="vert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+mn-lt"/>
              </a:rPr>
              <a:t>      </a:t>
            </a:r>
            <a:r>
              <a:rPr lang="it-IT" sz="2000" b="1" dirty="0">
                <a:solidFill>
                  <a:srgbClr val="00ADEF"/>
                </a:solidFill>
                <a:latin typeface="+mn-lt"/>
              </a:rPr>
              <a:t>PACE-Net</a:t>
            </a:r>
            <a:r>
              <a:rPr lang="it-IT" sz="1600" b="1" dirty="0">
                <a:solidFill>
                  <a:srgbClr val="00ADEF"/>
                </a:solidFill>
                <a:latin typeface="+mn-lt"/>
              </a:rPr>
              <a:t>      </a:t>
            </a:r>
            <a:r>
              <a:rPr lang="it-IT" sz="1400" dirty="0">
                <a:solidFill>
                  <a:srgbClr val="0C4DA1"/>
                </a:solidFill>
                <a:latin typeface="+mn-lt"/>
              </a:rPr>
              <a:t>Pacific  Europe NETWORK for S&amp;T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latin typeface="+mn-lt"/>
              </a:rPr>
              <a:t>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 dirty="0">
              <a:latin typeface="+mn-lt"/>
            </a:endParaRPr>
          </a:p>
        </p:txBody>
      </p:sp>
      <p:sp>
        <p:nvSpPr>
          <p:cNvPr id="9" name="Ovale 8"/>
          <p:cNvSpPr/>
          <p:nvPr userDrawn="1"/>
        </p:nvSpPr>
        <p:spPr bwMode="auto">
          <a:xfrm>
            <a:off x="8458200" y="5821363"/>
            <a:ext cx="274638" cy="274637"/>
          </a:xfrm>
          <a:prstGeom prst="ellipse">
            <a:avLst/>
          </a:prstGeom>
          <a:solidFill>
            <a:srgbClr val="213B8B"/>
          </a:solidFill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0"/>
          </p:nvPr>
        </p:nvSpPr>
        <p:spPr>
          <a:xfrm>
            <a:off x="395536" y="1628800"/>
            <a:ext cx="7992888" cy="4896470"/>
          </a:xfrm>
        </p:spPr>
        <p:txBody>
          <a:bodyPr lIns="0" tIns="0" rIns="0" bIns="0">
            <a:normAutofit/>
          </a:bodyPr>
          <a:lstStyle>
            <a:lvl1pPr marL="273050" indent="-273050">
              <a:buFont typeface="Arial"/>
              <a:buChar char="•"/>
              <a:defRPr>
                <a:solidFill>
                  <a:srgbClr val="404040"/>
                </a:solidFill>
              </a:defRPr>
            </a:lvl1pPr>
            <a:lvl2pPr marL="639763" indent="-273050">
              <a:buFont typeface="Arial"/>
              <a:buChar char="•"/>
              <a:defRPr>
                <a:solidFill>
                  <a:srgbClr val="404040"/>
                </a:solidFill>
              </a:defRPr>
            </a:lvl2pPr>
            <a:lvl3pPr marL="914400" indent="-182563">
              <a:buFont typeface="Arial"/>
              <a:buChar char="•"/>
              <a:defRPr>
                <a:solidFill>
                  <a:srgbClr val="404040"/>
                </a:solidFill>
              </a:defRPr>
            </a:lvl3pPr>
            <a:lvl4pPr marL="1187450" indent="-182563">
              <a:buFont typeface="Arial"/>
              <a:buChar char="•"/>
              <a:defRPr>
                <a:solidFill>
                  <a:srgbClr val="404040"/>
                </a:solidFill>
              </a:defRPr>
            </a:lvl4pPr>
            <a:lvl5pPr marL="1462088" indent="-182563">
              <a:buFont typeface="Arial"/>
              <a:buChar char="•"/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395536" y="274638"/>
            <a:ext cx="7992888" cy="1066130"/>
          </a:xfrm>
        </p:spPr>
        <p:txBody>
          <a:bodyPr bIns="0" anchor="ctr">
            <a:normAutofit/>
          </a:bodyPr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tangolo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tangolo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Connettore 1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Connettore 1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Connettore 1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e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e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e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e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Connettore 1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0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5C9AB-CC6B-435D-BBD0-D1152EB37A2F}" type="datetimeFigureOut">
              <a:rPr lang="en-US" smtClean="0"/>
              <a:pPr>
                <a:defRPr/>
              </a:pPr>
              <a:t>3/13/2013</a:t>
            </a:fld>
            <a:endParaRPr lang="en-US"/>
          </a:p>
        </p:txBody>
      </p:sp>
      <p:sp>
        <p:nvSpPr>
          <p:cNvPr id="21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C5A6D-6357-4E26-86FD-45F6FCFE8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F5F98-5BEE-4716-AC52-ECC6094C2EDE}" type="datetimeFigureOut">
              <a:rPr lang="en-US" smtClean="0"/>
              <a:pPr>
                <a:defRPr/>
              </a:pPr>
              <a:t>3/13/2013</a:t>
            </a:fld>
            <a:endParaRPr lang="en-US"/>
          </a:p>
        </p:txBody>
      </p:sp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EB07-190D-4E32-9F9C-76DA81CB3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347D3-7B6C-4A20-B571-F815450E59A6}" type="datetimeFigureOut">
              <a:rPr lang="en-US" smtClean="0"/>
              <a:pPr>
                <a:defRPr/>
              </a:pPr>
              <a:t>3/13/2013</a:t>
            </a:fld>
            <a:endParaRPr lang="en-US"/>
          </a:p>
        </p:txBody>
      </p:sp>
      <p:sp>
        <p:nvSpPr>
          <p:cNvPr id="8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76F3E-6C07-4CA8-92C1-80663A510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9D86397-E038-49C5-B57A-B3ED909A64C6}" type="datetimeFigureOut">
              <a:rPr lang="en-US" smtClean="0"/>
              <a:pPr>
                <a:defRPr/>
              </a:pPr>
              <a:t>3/13/2013</a:t>
            </a:fld>
            <a:endParaRPr lang="en-US"/>
          </a:p>
        </p:txBody>
      </p:sp>
      <p:sp>
        <p:nvSpPr>
          <p:cNvPr id="4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C1ED6B5-5C1B-4C52-882B-E4A020DB1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8D3A4-DF95-4BAA-B48A-994BA4F881F0}" type="datetimeFigureOut">
              <a:rPr lang="en-US" smtClean="0"/>
              <a:pPr>
                <a:defRPr/>
              </a:pPr>
              <a:t>3/13/2013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29A3B-2767-41DF-A06F-FDE00AC25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Connettore 1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vale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2" name="Segnaposto data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AFB81B8-EB66-4C79-989A-90D824A8CDF2}" type="datetimeFigureOut">
              <a:rPr lang="en-US" smtClean="0"/>
              <a:pPr>
                <a:defRPr/>
              </a:pPr>
              <a:t>3/13/2013</a:t>
            </a:fld>
            <a:endParaRPr lang="en-US"/>
          </a:p>
        </p:txBody>
      </p:sp>
      <p:sp>
        <p:nvSpPr>
          <p:cNvPr id="13" name="Segnaposto numero diapositiva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2BFC1F5-A930-4862-A3E6-20C47AAD2D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Segnaposto piè di pagina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e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Connettore 1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12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942A14A-F6D0-4EE0-859B-D8C78439F085}" type="datetimeFigureOut">
              <a:rPr lang="en-US" smtClean="0"/>
              <a:pPr>
                <a:defRPr/>
              </a:pPr>
              <a:t>3/13/2013</a:t>
            </a:fld>
            <a:endParaRPr lang="en-US"/>
          </a:p>
        </p:txBody>
      </p:sp>
      <p:sp>
        <p:nvSpPr>
          <p:cNvPr id="13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181F753-3683-4BEF-8AB7-3DCB7D8B1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endParaRPr lang="en-US" dirty="0"/>
          </a:p>
        </p:txBody>
      </p:sp>
      <p:sp>
        <p:nvSpPr>
          <p:cNvPr id="1028" name="Segnaposto testo 12"/>
          <p:cNvSpPr>
            <a:spLocks noGrp="1"/>
          </p:cNvSpPr>
          <p:nvPr>
            <p:ph type="body" idx="1"/>
          </p:nvPr>
        </p:nvSpPr>
        <p:spPr bwMode="auto">
          <a:xfrm>
            <a:off x="457200" y="1340768"/>
            <a:ext cx="7467600" cy="5133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 smtClean="0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B6711EB-C938-460F-B134-9921617DD4DF}" type="datetimeFigureOut">
              <a:rPr lang="en-US" smtClean="0"/>
              <a:pPr>
                <a:defRPr/>
              </a:pPr>
              <a:t>3/13/2013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val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EA7CF838-AE17-4A58-B03E-0D2959F6F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i="0" kern="1200" cap="none">
          <a:solidFill>
            <a:schemeClr val="accent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3200" kern="1200">
          <a:solidFill>
            <a:srgbClr val="404040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rgbClr val="404040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000070"/>
        </a:buClr>
        <a:buSzPct val="60000"/>
        <a:buFont typeface="Wingdings" pitchFamily="2" charset="2"/>
        <a:buChar char="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AAAAC0"/>
        </a:buClr>
        <a:buSzPct val="60000"/>
        <a:buFont typeface="Wingdings" pitchFamily="2" charset="2"/>
        <a:buChar char=""/>
        <a:defRPr sz="2400" kern="1200">
          <a:solidFill>
            <a:srgbClr val="404040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AAAFC0"/>
        </a:buClr>
        <a:buSzPct val="68000"/>
        <a:buFont typeface="Wingdings 2" pitchFamily="18" charset="2"/>
        <a:buChar char=""/>
        <a:defRPr sz="2000" kern="1200">
          <a:solidFill>
            <a:srgbClr val="404040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96748"/>
            <a:ext cx="9144000" cy="561251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bg1">
                  <a:alpha val="0"/>
                </a:schemeClr>
              </a:gs>
              <a:gs pos="50000">
                <a:schemeClr val="accent1"/>
              </a:gs>
              <a:gs pos="70000">
                <a:schemeClr val="bg1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 defTabSz="457200"/>
            <a:endParaRPr lang="en-US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424000" cy="720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260000"/>
            <a:ext cx="8424000" cy="486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327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microsoft.com/office/2007/relationships/diagramDrawing" Target="../diagrams/drawing1.xml"/><Relationship Id="rId3" Type="http://schemas.openxmlformats.org/officeDocument/2006/relationships/diagramData" Target="../diagrams/data1.xml"/><Relationship Id="rId7" Type="http://schemas.openxmlformats.org/officeDocument/2006/relationships/diagramData" Target="../diagrams/data2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diagramColors" Target="../diagrams/colors2.xml"/><Relationship Id="rId4" Type="http://schemas.openxmlformats.org/officeDocument/2006/relationships/diagramLayout" Target="../diagrams/layout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magine 7" descr="Logo-def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762000"/>
            <a:ext cx="3733800" cy="145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Connettore 1 10"/>
          <p:cNvCxnSpPr/>
          <p:nvPr/>
        </p:nvCxnSpPr>
        <p:spPr>
          <a:xfrm>
            <a:off x="2362200" y="2513013"/>
            <a:ext cx="2286000" cy="1587"/>
          </a:xfrm>
          <a:prstGeom prst="line">
            <a:avLst/>
          </a:prstGeom>
          <a:ln>
            <a:solidFill>
              <a:srgbClr val="FFFF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388" name="CasellaDiTesto 17"/>
          <p:cNvSpPr txBox="1">
            <a:spLocks noChangeArrowheads="1"/>
          </p:cNvSpPr>
          <p:nvPr/>
        </p:nvSpPr>
        <p:spPr bwMode="auto">
          <a:xfrm>
            <a:off x="2209800" y="1981200"/>
            <a:ext cx="685800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>
                <a:solidFill>
                  <a:srgbClr val="0C4DA1"/>
                </a:solidFill>
                <a:latin typeface="Calibri" pitchFamily="34" charset="0"/>
              </a:rPr>
              <a:t>Pacific Europe NETWORK for Science and Technology</a:t>
            </a:r>
          </a:p>
        </p:txBody>
      </p:sp>
      <p:grpSp>
        <p:nvGrpSpPr>
          <p:cNvPr id="5" name="Gruppo 11"/>
          <p:cNvGrpSpPr/>
          <p:nvPr/>
        </p:nvGrpSpPr>
        <p:grpSpPr>
          <a:xfrm>
            <a:off x="1447800" y="4572000"/>
            <a:ext cx="5943600" cy="1977464"/>
            <a:chOff x="2667000" y="2286000"/>
            <a:chExt cx="5943600" cy="1977464"/>
          </a:xfrm>
        </p:grpSpPr>
        <p:pic>
          <p:nvPicPr>
            <p:cNvPr id="6" name="Immagine 4" descr="Schermata 2010-09-14 a 14.19.11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67000" y="3505200"/>
              <a:ext cx="685800" cy="457200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pic>
        <p:pic>
          <p:nvPicPr>
            <p:cNvPr id="7" name="Immagine 6" descr="bandiera-eu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67000" y="2286000"/>
              <a:ext cx="684942" cy="45719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pic>
        <p:sp>
          <p:nvSpPr>
            <p:cNvPr id="8" name="CasellaDiTesto 8"/>
            <p:cNvSpPr txBox="1"/>
            <p:nvPr/>
          </p:nvSpPr>
          <p:spPr>
            <a:xfrm>
              <a:off x="3581400" y="2286000"/>
              <a:ext cx="5029200" cy="1977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err="1" smtClean="0">
                  <a:solidFill>
                    <a:schemeClr val="accent1">
                      <a:lumMod val="50000"/>
                    </a:schemeClr>
                  </a:solidFill>
                </a:rPr>
                <a:t>Seventh</a:t>
              </a:r>
              <a:r>
                <a:rPr lang="it-IT" sz="1600" b="1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it-IT" sz="1600" b="1" err="1" smtClean="0">
                  <a:solidFill>
                    <a:schemeClr val="accent1">
                      <a:lumMod val="50000"/>
                    </a:schemeClr>
                  </a:solidFill>
                </a:rPr>
                <a:t>framework</a:t>
              </a:r>
              <a:r>
                <a:rPr lang="it-IT" sz="1600" b="1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it-IT" sz="1600" b="1" err="1" smtClean="0">
                  <a:solidFill>
                    <a:schemeClr val="accent1">
                      <a:lumMod val="50000"/>
                    </a:schemeClr>
                  </a:solidFill>
                </a:rPr>
                <a:t>programme</a:t>
              </a:r>
              <a:endParaRPr lang="it-IT" sz="1600" b="1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endParaRPr lang="it-IT" sz="1600" b="1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r>
                <a:rPr lang="it-IT" sz="1600" b="1" smtClean="0">
                  <a:solidFill>
                    <a:srgbClr val="FF0080"/>
                  </a:solidFill>
                </a:rPr>
                <a:t>CAPACITIES</a:t>
              </a:r>
              <a:r>
                <a:rPr lang="it-IT" sz="1600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it-IT" sz="1600" err="1" smtClean="0">
                  <a:solidFill>
                    <a:schemeClr val="accent1">
                      <a:lumMod val="50000"/>
                    </a:schemeClr>
                  </a:solidFill>
                </a:rPr>
                <a:t>specific</a:t>
              </a:r>
              <a:r>
                <a:rPr lang="it-IT" sz="1600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it-IT" sz="1600" err="1" smtClean="0">
                  <a:solidFill>
                    <a:schemeClr val="accent1">
                      <a:lumMod val="50000"/>
                    </a:schemeClr>
                  </a:solidFill>
                </a:rPr>
                <a:t>programme</a:t>
              </a:r>
              <a:r>
                <a:rPr lang="it-IT" sz="1600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it-IT" sz="1600" err="1" smtClean="0">
                  <a:solidFill>
                    <a:schemeClr val="accent1">
                      <a:lumMod val="50000"/>
                    </a:schemeClr>
                  </a:solidFill>
                </a:rPr>
                <a:t>Activities</a:t>
              </a:r>
              <a:r>
                <a:rPr lang="it-IT" sz="1600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it-IT" sz="1600" err="1" smtClean="0">
                  <a:solidFill>
                    <a:schemeClr val="accent1">
                      <a:lumMod val="50000"/>
                    </a:schemeClr>
                  </a:solidFill>
                </a:rPr>
                <a:t>of</a:t>
              </a:r>
              <a:r>
                <a:rPr lang="it-IT" sz="1600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it-IT" sz="1600" err="1" smtClean="0">
                  <a:solidFill>
                    <a:schemeClr val="accent1">
                      <a:lumMod val="50000"/>
                    </a:schemeClr>
                  </a:solidFill>
                </a:rPr>
                <a:t>international</a:t>
              </a:r>
              <a:r>
                <a:rPr lang="it-IT" sz="1600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it-IT" sz="1600" err="1" smtClean="0">
                  <a:solidFill>
                    <a:schemeClr val="accent1">
                      <a:lumMod val="50000"/>
                    </a:schemeClr>
                  </a:solidFill>
                </a:rPr>
                <a:t>cooperation</a:t>
              </a:r>
              <a:endParaRPr lang="it-IT" sz="160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endParaRPr lang="it-IT" sz="160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r>
                <a:rPr lang="it-IT" sz="1600" smtClean="0">
                  <a:solidFill>
                    <a:schemeClr val="accent1">
                      <a:lumMod val="50000"/>
                    </a:schemeClr>
                  </a:solidFill>
                </a:rPr>
                <a:t>Grant Agreement for: Coordination Support Action</a:t>
              </a:r>
            </a:p>
            <a:p>
              <a:r>
                <a:rPr lang="it-IT" sz="1600" smtClean="0">
                  <a:solidFill>
                    <a:schemeClr val="accent1">
                      <a:lumMod val="50000"/>
                    </a:schemeClr>
                  </a:solidFill>
                </a:rPr>
                <a:t>Grant Agreement no.: 244514</a:t>
              </a:r>
            </a:p>
            <a:p>
              <a:endParaRPr lang="it-IT" sz="1050"/>
            </a:p>
          </p:txBody>
        </p:sp>
      </p:grpSp>
      <p:sp>
        <p:nvSpPr>
          <p:cNvPr id="9" name="Rettangolo 22"/>
          <p:cNvSpPr/>
          <p:nvPr/>
        </p:nvSpPr>
        <p:spPr>
          <a:xfrm>
            <a:off x="4953000" y="3645024"/>
            <a:ext cx="4191000" cy="609600"/>
          </a:xfrm>
          <a:prstGeom prst="rect">
            <a:avLst/>
          </a:prstGeom>
          <a:solidFill>
            <a:srgbClr val="0C4DA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Rado Faletic</a:t>
            </a:r>
            <a:br>
              <a:rPr lang="it-IT" dirty="0" smtClean="0"/>
            </a:br>
            <a:r>
              <a:rPr lang="it-IT" dirty="0" smtClean="0"/>
              <a:t>Montroix Pty Ltd</a:t>
            </a:r>
            <a:endParaRPr lang="it-IT" dirty="0"/>
          </a:p>
        </p:txBody>
      </p:sp>
      <p:sp>
        <p:nvSpPr>
          <p:cNvPr id="2" name="TextBox 1"/>
          <p:cNvSpPr txBox="1"/>
          <p:nvPr/>
        </p:nvSpPr>
        <p:spPr>
          <a:xfrm>
            <a:off x="2267744" y="2636912"/>
            <a:ext cx="4968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104DA1"/>
                </a:solidFill>
              </a:rPr>
              <a:t>Information on Europe collaboration opportunities</a:t>
            </a:r>
            <a:endParaRPr lang="en-US" sz="2000" i="1" dirty="0">
              <a:solidFill>
                <a:srgbClr val="104DA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360000" y="6390000"/>
            <a:ext cx="2160000" cy="360000"/>
          </a:xfrm>
          <a:prstGeom prst="rect">
            <a:avLst/>
          </a:prstGeom>
        </p:spPr>
        <p:txBody>
          <a:bodyPr/>
          <a:lstStyle/>
          <a:p>
            <a:r>
              <a:rPr lang="en-AU" smtClean="0">
                <a:solidFill>
                  <a:srgbClr val="FFFFFF"/>
                </a:solidFill>
                <a:latin typeface="Arial Black"/>
              </a:rPr>
              <a:t>13 March 2013</a:t>
            </a:r>
            <a:endParaRPr lang="en-US"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492793" y="6390000"/>
            <a:ext cx="1080000" cy="360000"/>
          </a:xfrm>
          <a:prstGeom prst="rect">
            <a:avLst/>
          </a:prstGeom>
        </p:spPr>
        <p:txBody>
          <a:bodyPr/>
          <a:lstStyle/>
          <a:p>
            <a:fld id="{093819B6-1CA9-BA40-8C6A-376A6DBBA488}" type="slidenum">
              <a:rPr lang="en-US" smtClean="0">
                <a:solidFill>
                  <a:srgbClr val="FFFFFF"/>
                </a:solidFill>
                <a:latin typeface="Arial Black"/>
              </a:rPr>
              <a:pPr/>
              <a:t>10</a:t>
            </a:fld>
            <a:endParaRPr lang="en-US">
              <a:solidFill>
                <a:srgbClr val="FFFFFF"/>
              </a:solidFill>
              <a:latin typeface="Arial Black"/>
            </a:endParaRPr>
          </a:p>
        </p:txBody>
      </p:sp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68295855"/>
              </p:ext>
            </p:extLst>
          </p:nvPr>
        </p:nvGraphicFramePr>
        <p:xfrm>
          <a:off x="1" y="8930"/>
          <a:ext cx="9144000" cy="6849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552204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Think about </a:t>
            </a:r>
            <a:r>
              <a:rPr lang="en-US" i="1" dirty="0"/>
              <a:t>how</a:t>
            </a:r>
            <a:r>
              <a:rPr lang="en-US" dirty="0"/>
              <a:t> you can use each opportunity to achieve your research and policy agendas</a:t>
            </a:r>
          </a:p>
          <a:p>
            <a:r>
              <a:rPr lang="en-US" dirty="0"/>
              <a:t>Write your questions on the moderation cards in your conference packs</a:t>
            </a:r>
          </a:p>
          <a:p>
            <a:pPr lvl="1">
              <a:buFont typeface="Courier New"/>
              <a:buChar char="o"/>
            </a:pPr>
            <a:r>
              <a:rPr lang="en-US" dirty="0"/>
              <a:t>These will be collected after each speaker</a:t>
            </a:r>
          </a:p>
          <a:p>
            <a:pPr lvl="1">
              <a:buFont typeface="Courier New"/>
              <a:buChar char="o"/>
            </a:pPr>
            <a:r>
              <a:rPr lang="en-US" dirty="0"/>
              <a:t>Your questions will be answered at the end of the </a:t>
            </a:r>
            <a:r>
              <a:rPr lang="en-US" dirty="0" smtClean="0"/>
              <a:t>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660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“Try </a:t>
            </a:r>
            <a:r>
              <a:rPr lang="en-US" dirty="0"/>
              <a:t>a thing you haven’t done three times. Once, to get over the fear of doing it. Twice, to learn how to do it. And a third time, to figure out whether you like it or not</a:t>
            </a:r>
            <a:r>
              <a:rPr lang="en-US" dirty="0" smtClean="0"/>
              <a:t>.”</a:t>
            </a:r>
            <a:endParaRPr lang="en-US" dirty="0"/>
          </a:p>
          <a:p>
            <a:pPr lvl="1">
              <a:buFont typeface="Wingdings" charset="2"/>
              <a:buChar char="§"/>
            </a:pPr>
            <a:r>
              <a:rPr lang="en-US" dirty="0" smtClean="0"/>
              <a:t>Virgil </a:t>
            </a:r>
            <a:r>
              <a:rPr lang="en-US" dirty="0"/>
              <a:t>Garnett Thomson</a:t>
            </a:r>
          </a:p>
        </p:txBody>
      </p:sp>
    </p:spTree>
    <p:extLst>
      <p:ext uri="{BB962C8B-B14F-4D97-AF65-F5344CB8AC3E}">
        <p14:creationId xmlns:p14="http://schemas.microsoft.com/office/powerpoint/2010/main" xmlns="" val="53593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Yesterday was about the research needs, </a:t>
            </a:r>
            <a:r>
              <a:rPr lang="en-US" dirty="0" smtClean="0"/>
              <a:t>how </a:t>
            </a:r>
            <a:r>
              <a:rPr lang="en-US" dirty="0"/>
              <a:t>to integrate with policy </a:t>
            </a:r>
            <a:r>
              <a:rPr lang="en-US" dirty="0" smtClean="0"/>
              <a:t>priorities, and success stories</a:t>
            </a:r>
            <a:endParaRPr lang="en-US" dirty="0"/>
          </a:p>
          <a:p>
            <a:r>
              <a:rPr lang="en-US" dirty="0"/>
              <a:t>Today is about the tools and opportunities</a:t>
            </a:r>
          </a:p>
          <a:p>
            <a:r>
              <a:rPr lang="en-US" dirty="0"/>
              <a:t>Morning</a:t>
            </a:r>
          </a:p>
          <a:p>
            <a:pPr lvl="1">
              <a:buFont typeface="Courier New"/>
              <a:buChar char="o"/>
            </a:pPr>
            <a:r>
              <a:rPr lang="en-US" dirty="0"/>
              <a:t>Research &amp; funding opportunities</a:t>
            </a:r>
          </a:p>
          <a:p>
            <a:pPr lvl="1">
              <a:buFont typeface="Courier New"/>
              <a:buChar char="o"/>
            </a:pPr>
            <a:r>
              <a:rPr lang="en-US" dirty="0"/>
              <a:t>Rules </a:t>
            </a:r>
            <a:r>
              <a:rPr lang="en-US" dirty="0" smtClean="0"/>
              <a:t>&amp; tools</a:t>
            </a:r>
            <a:endParaRPr lang="en-US" dirty="0"/>
          </a:p>
          <a:p>
            <a:pPr lvl="1">
              <a:buFont typeface="Courier New"/>
              <a:buChar char="o"/>
            </a:pPr>
            <a:r>
              <a:rPr lang="en-US" dirty="0"/>
              <a:t>Local support</a:t>
            </a:r>
          </a:p>
          <a:p>
            <a:r>
              <a:rPr lang="en-US" dirty="0"/>
              <a:t>Afternoon</a:t>
            </a:r>
          </a:p>
          <a:p>
            <a:pPr lvl="1">
              <a:buFont typeface="Courier New"/>
              <a:buChar char="o"/>
            </a:pPr>
            <a:r>
              <a:rPr lang="en-US" dirty="0"/>
              <a:t>Project examples</a:t>
            </a:r>
          </a:p>
          <a:p>
            <a:pPr lvl="1">
              <a:buFont typeface="Courier New"/>
              <a:buChar char="o"/>
            </a:pPr>
            <a:r>
              <a:rPr lang="en-US" dirty="0"/>
              <a:t>Discussion, recommendations &amp; strategic </a:t>
            </a:r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2701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FP1 – 1984</a:t>
            </a:r>
            <a:r>
              <a:rPr lang="en-US" dirty="0"/>
              <a:t>-1988, </a:t>
            </a:r>
            <a:r>
              <a:rPr lang="en-US" dirty="0" smtClean="0"/>
              <a:t>€3.7 billion</a:t>
            </a:r>
          </a:p>
          <a:p>
            <a:r>
              <a:rPr lang="en-US" dirty="0" smtClean="0"/>
              <a:t>FP2 – 1987-1991, €5.4 billion</a:t>
            </a:r>
          </a:p>
          <a:p>
            <a:r>
              <a:rPr lang="en-US" dirty="0" smtClean="0"/>
              <a:t>FP3 – 1990</a:t>
            </a:r>
            <a:r>
              <a:rPr lang="en-US" dirty="0"/>
              <a:t>-1994, </a:t>
            </a:r>
            <a:r>
              <a:rPr lang="en-US" dirty="0" smtClean="0"/>
              <a:t>€6.6 billion</a:t>
            </a:r>
          </a:p>
          <a:p>
            <a:r>
              <a:rPr lang="en-US" dirty="0" smtClean="0"/>
              <a:t>FP4 – 1994-1998, €13 billion</a:t>
            </a:r>
          </a:p>
          <a:p>
            <a:r>
              <a:rPr lang="en-US" dirty="0" smtClean="0"/>
              <a:t>FP5 – 1998</a:t>
            </a:r>
            <a:r>
              <a:rPr lang="en-US" dirty="0"/>
              <a:t>-2002, </a:t>
            </a:r>
            <a:r>
              <a:rPr lang="en-US" dirty="0" smtClean="0"/>
              <a:t>€15 billion</a:t>
            </a:r>
          </a:p>
          <a:p>
            <a:r>
              <a:rPr lang="en-US" dirty="0" smtClean="0"/>
              <a:t>FP6 – 2002-2006, €18 billion</a:t>
            </a:r>
          </a:p>
          <a:p>
            <a:r>
              <a:rPr lang="en-US" b="1" dirty="0" smtClean="0"/>
              <a:t>FP7 – 2007</a:t>
            </a:r>
            <a:r>
              <a:rPr lang="en-US" b="1" dirty="0"/>
              <a:t>-2013, </a:t>
            </a:r>
            <a:r>
              <a:rPr lang="en-US" b="1" dirty="0" smtClean="0"/>
              <a:t>€51 billion</a:t>
            </a:r>
          </a:p>
          <a:p>
            <a:r>
              <a:rPr lang="en-US" i="1" dirty="0" smtClean="0"/>
              <a:t>FP8 (Horizon 2020) – 2014-2020, €80 billion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Framework </a:t>
            </a:r>
            <a:r>
              <a:rPr lang="en-US" dirty="0" err="1" smtClean="0"/>
              <a:t>Programmes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885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research in </a:t>
            </a:r>
            <a:r>
              <a:rPr lang="en-US" dirty="0"/>
              <a:t>Europe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01665143"/>
              </p:ext>
            </p:extLst>
          </p:nvPr>
        </p:nvGraphicFramePr>
        <p:xfrm>
          <a:off x="360000" y="1260000"/>
          <a:ext cx="8424000" cy="486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2248166121"/>
              </p:ext>
            </p:extLst>
          </p:nvPr>
        </p:nvGraphicFramePr>
        <p:xfrm>
          <a:off x="6390968" y="4317999"/>
          <a:ext cx="2393032" cy="1840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61510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strategy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29179970"/>
              </p:ext>
            </p:extLst>
          </p:nvPr>
        </p:nvGraphicFramePr>
        <p:xfrm>
          <a:off x="360000" y="1260000"/>
          <a:ext cx="8424000" cy="486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79946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participate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02406860"/>
              </p:ext>
            </p:extLst>
          </p:nvPr>
        </p:nvGraphicFramePr>
        <p:xfrm>
          <a:off x="360000" y="1260000"/>
          <a:ext cx="8424000" cy="486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40684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Mobility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13849587"/>
              </p:ext>
            </p:extLst>
          </p:nvPr>
        </p:nvGraphicFramePr>
        <p:xfrm>
          <a:off x="360000" y="1260000"/>
          <a:ext cx="8424000" cy="486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28574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collaborations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76854308"/>
              </p:ext>
            </p:extLst>
          </p:nvPr>
        </p:nvGraphicFramePr>
        <p:xfrm>
          <a:off x="360000" y="1260000"/>
          <a:ext cx="8424000" cy="486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58600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103158"/>
            <a:ext cx="8424000" cy="720000"/>
          </a:xfrm>
        </p:spPr>
        <p:txBody>
          <a:bodyPr>
            <a:normAutofit/>
          </a:bodyPr>
          <a:lstStyle/>
          <a:p>
            <a:r>
              <a:rPr lang="en-US" dirty="0" smtClean="0"/>
              <a:t>FP7 opportunity grid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30117876"/>
              </p:ext>
            </p:extLst>
          </p:nvPr>
        </p:nvGraphicFramePr>
        <p:xfrm>
          <a:off x="274374" y="984555"/>
          <a:ext cx="8644860" cy="5121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80021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Impostazioni personalizzate 9">
      <a:dk1>
        <a:srgbClr val="70D6FD"/>
      </a:dk1>
      <a:lt1>
        <a:srgbClr val="FFFFFF"/>
      </a:lt1>
      <a:dk2>
        <a:srgbClr val="FFFFFF"/>
      </a:dk2>
      <a:lt2>
        <a:srgbClr val="FFFFFF"/>
      </a:lt2>
      <a:accent1>
        <a:srgbClr val="000080"/>
      </a:accent1>
      <a:accent2>
        <a:srgbClr val="004080"/>
      </a:accent2>
      <a:accent3>
        <a:srgbClr val="004080"/>
      </a:accent3>
      <a:accent4>
        <a:srgbClr val="004080"/>
      </a:accent4>
      <a:accent5>
        <a:srgbClr val="000080"/>
      </a:accent5>
      <a:accent6>
        <a:srgbClr val="000080"/>
      </a:accent6>
      <a:hlink>
        <a:srgbClr val="6666FF"/>
      </a:hlink>
      <a:folHlink>
        <a:srgbClr val="800080"/>
      </a:folHlink>
    </a:clrScheme>
    <a:fontScheme name="Esposizione">
      <a:majorFont>
        <a:latin typeface="Calibri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owerPoint template">
  <a:themeElements>
    <a:clrScheme name="Montroix">
      <a:dk1>
        <a:srgbClr val="3C3C3B"/>
      </a:dk1>
      <a:lt1>
        <a:srgbClr val="FFFFFF"/>
      </a:lt1>
      <a:dk2>
        <a:srgbClr val="1D4A7E"/>
      </a:dk2>
      <a:lt2>
        <a:srgbClr val="C0C1BF"/>
      </a:lt2>
      <a:accent1>
        <a:srgbClr val="205595"/>
      </a:accent1>
      <a:accent2>
        <a:srgbClr val="991324"/>
      </a:accent2>
      <a:accent3>
        <a:srgbClr val="147B33"/>
      </a:accent3>
      <a:accent4>
        <a:srgbClr val="6C1869"/>
      </a:accent4>
      <a:accent5>
        <a:srgbClr val="2D8EC2"/>
      </a:accent5>
      <a:accent6>
        <a:srgbClr val="E47823"/>
      </a:accent6>
      <a:hlink>
        <a:srgbClr val="3C3C3B"/>
      </a:hlink>
      <a:folHlink>
        <a:srgbClr val="3C3C3B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Impostazioni personalizzate 9">
    <a:dk1>
      <a:srgbClr val="70D6FD"/>
    </a:dk1>
    <a:lt1>
      <a:srgbClr val="FFFFFF"/>
    </a:lt1>
    <a:dk2>
      <a:srgbClr val="FFFFFF"/>
    </a:dk2>
    <a:lt2>
      <a:srgbClr val="FFFFFF"/>
    </a:lt2>
    <a:accent1>
      <a:srgbClr val="000080"/>
    </a:accent1>
    <a:accent2>
      <a:srgbClr val="004080"/>
    </a:accent2>
    <a:accent3>
      <a:srgbClr val="004080"/>
    </a:accent3>
    <a:accent4>
      <a:srgbClr val="004080"/>
    </a:accent4>
    <a:accent5>
      <a:srgbClr val="000080"/>
    </a:accent5>
    <a:accent6>
      <a:srgbClr val="000080"/>
    </a:accent6>
    <a:hlink>
      <a:srgbClr val="6666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Montroix">
    <a:dk1>
      <a:srgbClr val="3C3C3B"/>
    </a:dk1>
    <a:lt1>
      <a:srgbClr val="FFFFFF"/>
    </a:lt1>
    <a:dk2>
      <a:srgbClr val="1D4A7E"/>
    </a:dk2>
    <a:lt2>
      <a:srgbClr val="C0C1BF"/>
    </a:lt2>
    <a:accent1>
      <a:srgbClr val="205595"/>
    </a:accent1>
    <a:accent2>
      <a:srgbClr val="991324"/>
    </a:accent2>
    <a:accent3>
      <a:srgbClr val="147B33"/>
    </a:accent3>
    <a:accent4>
      <a:srgbClr val="6C1869"/>
    </a:accent4>
    <a:accent5>
      <a:srgbClr val="2D8EC2"/>
    </a:accent5>
    <a:accent6>
      <a:srgbClr val="E47823"/>
    </a:accent6>
    <a:hlink>
      <a:srgbClr val="3C3C3B"/>
    </a:hlink>
    <a:folHlink>
      <a:srgbClr val="3C3C3B"/>
    </a:folHlink>
  </a:clrScheme>
  <a:fontScheme name="Essential">
    <a:majorFont>
      <a:latin typeface="Arial Black"/>
      <a:ea typeface=""/>
      <a:cs typeface=""/>
      <a:font script="Jpan" typeface="ＭＳ Ｐゴシック"/>
      <a:font script="Hang" typeface="HY견고딕"/>
      <a:font script="Hans" typeface="微软雅黑"/>
      <a:font script="Hant" typeface="微軟正黑體"/>
      <a:font script="Arab" typeface="Tahoma"/>
      <a:font script="Hebr" typeface="Tahoma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798</Words>
  <Application>Microsoft Macintosh PowerPoint</Application>
  <PresentationFormat>On-screen Show (4:3)</PresentationFormat>
  <Paragraphs>218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Loggia</vt:lpstr>
      <vt:lpstr>PowerPoint template</vt:lpstr>
      <vt:lpstr>Slide 1</vt:lpstr>
      <vt:lpstr>Agenda</vt:lpstr>
      <vt:lpstr>EU Framework Programmes</vt:lpstr>
      <vt:lpstr>Public research in Europe</vt:lpstr>
      <vt:lpstr>EU strategy</vt:lpstr>
      <vt:lpstr>Why participate</vt:lpstr>
      <vt:lpstr>Mobility</vt:lpstr>
      <vt:lpstr>Building collaborations</vt:lpstr>
      <vt:lpstr>FP7 opportunity grid</vt:lpstr>
      <vt:lpstr>Slide 10</vt:lpstr>
      <vt:lpstr>Remember…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Thierry_M</dc:creator>
  <cp:lastModifiedBy>Izzal</cp:lastModifiedBy>
  <cp:revision>23</cp:revision>
  <dcterms:created xsi:type="dcterms:W3CDTF">2013-03-11T04:40:56Z</dcterms:created>
  <dcterms:modified xsi:type="dcterms:W3CDTF">2013-03-12T21:02:26Z</dcterms:modified>
</cp:coreProperties>
</file>